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sldIdLst>
    <p:sldId id="256" r:id="rId2"/>
    <p:sldId id="260" r:id="rId3"/>
    <p:sldId id="261" r:id="rId4"/>
    <p:sldId id="257" r:id="rId5"/>
    <p:sldId id="262" r:id="rId6"/>
    <p:sldId id="258" r:id="rId7"/>
    <p:sldId id="259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2"/>
    <p:restoredTop sz="94689"/>
  </p:normalViewPr>
  <p:slideViewPr>
    <p:cSldViewPr snapToGrid="0" snapToObjects="1">
      <p:cViewPr varScale="1">
        <p:scale>
          <a:sx n="113" d="100"/>
          <a:sy n="113" d="100"/>
        </p:scale>
        <p:origin x="17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208576-B9A1-4C66-BAA8-3031B8BACF09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D994BEC-A076-4E03-A1EB-9F2E417C4C45}">
      <dgm:prSet/>
      <dgm:spPr/>
      <dgm:t>
        <a:bodyPr/>
        <a:lstStyle/>
        <a:p>
          <a:r>
            <a:rPr lang="en-US" dirty="0"/>
            <a:t>docker images – shows all images in your local docker registry</a:t>
          </a:r>
        </a:p>
      </dgm:t>
    </dgm:pt>
    <dgm:pt modelId="{62637C43-23D2-469C-A824-92AD1A6F0E80}" type="parTrans" cxnId="{B8D5AC73-0DD0-43F7-A5B7-F9EB272CC405}">
      <dgm:prSet/>
      <dgm:spPr/>
      <dgm:t>
        <a:bodyPr/>
        <a:lstStyle/>
        <a:p>
          <a:endParaRPr lang="en-US"/>
        </a:p>
      </dgm:t>
    </dgm:pt>
    <dgm:pt modelId="{72EF2F0B-54CF-43BF-9984-EEA63339A971}" type="sibTrans" cxnId="{B8D5AC73-0DD0-43F7-A5B7-F9EB272CC405}">
      <dgm:prSet/>
      <dgm:spPr/>
      <dgm:t>
        <a:bodyPr/>
        <a:lstStyle/>
        <a:p>
          <a:endParaRPr lang="en-US"/>
        </a:p>
      </dgm:t>
    </dgm:pt>
    <dgm:pt modelId="{4CF5E31E-BC11-415F-8022-8B2552D4F7A3}">
      <dgm:prSet/>
      <dgm:spPr/>
      <dgm:t>
        <a:bodyPr/>
        <a:lstStyle/>
        <a:p>
          <a:r>
            <a:rPr lang="en-US" dirty="0"/>
            <a:t>docker </a:t>
          </a:r>
          <a:r>
            <a:rPr lang="en-US" dirty="0" err="1"/>
            <a:t>ps</a:t>
          </a:r>
          <a:r>
            <a:rPr lang="en-US" dirty="0"/>
            <a:t> – shows all running containers on your machine</a:t>
          </a:r>
        </a:p>
      </dgm:t>
    </dgm:pt>
    <dgm:pt modelId="{2AE77327-1EEC-46B5-95F4-09165BF8FD53}" type="parTrans" cxnId="{42746066-56D1-406A-80B0-BCA3D894185D}">
      <dgm:prSet/>
      <dgm:spPr/>
      <dgm:t>
        <a:bodyPr/>
        <a:lstStyle/>
        <a:p>
          <a:endParaRPr lang="en-US"/>
        </a:p>
      </dgm:t>
    </dgm:pt>
    <dgm:pt modelId="{ABF9B325-AC4A-445C-B9D1-2AE50083F5ED}" type="sibTrans" cxnId="{42746066-56D1-406A-80B0-BCA3D894185D}">
      <dgm:prSet/>
      <dgm:spPr/>
      <dgm:t>
        <a:bodyPr/>
        <a:lstStyle/>
        <a:p>
          <a:endParaRPr lang="en-US"/>
        </a:p>
      </dgm:t>
    </dgm:pt>
    <dgm:pt modelId="{56BB017A-CD68-44E5-A85F-053AF6E385E3}">
      <dgm:prSet/>
      <dgm:spPr/>
      <dgm:t>
        <a:bodyPr/>
        <a:lstStyle/>
        <a:p>
          <a:r>
            <a:rPr lang="en-US" dirty="0"/>
            <a:t>docker search &lt;</a:t>
          </a:r>
          <a:r>
            <a:rPr lang="en-US" dirty="0" err="1"/>
            <a:t>image_name</a:t>
          </a:r>
          <a:r>
            <a:rPr lang="en-US" dirty="0"/>
            <a:t>&gt; - shows available images on docker hub with specified image name</a:t>
          </a:r>
        </a:p>
      </dgm:t>
    </dgm:pt>
    <dgm:pt modelId="{88775F3A-4400-4228-A6FC-66B6C7540B17}" type="parTrans" cxnId="{5F287194-7456-4A6C-B9AE-0B177D45197D}">
      <dgm:prSet/>
      <dgm:spPr/>
      <dgm:t>
        <a:bodyPr/>
        <a:lstStyle/>
        <a:p>
          <a:endParaRPr lang="en-US"/>
        </a:p>
      </dgm:t>
    </dgm:pt>
    <dgm:pt modelId="{82818EAA-3D8E-4E6D-A44F-5FCC0E57567E}" type="sibTrans" cxnId="{5F287194-7456-4A6C-B9AE-0B177D45197D}">
      <dgm:prSet/>
      <dgm:spPr/>
      <dgm:t>
        <a:bodyPr/>
        <a:lstStyle/>
        <a:p>
          <a:endParaRPr lang="en-US"/>
        </a:p>
      </dgm:t>
    </dgm:pt>
    <dgm:pt modelId="{93F3AA4B-8104-4FC2-AA39-B6AEF97F3D10}">
      <dgm:prSet/>
      <dgm:spPr/>
      <dgm:t>
        <a:bodyPr/>
        <a:lstStyle/>
        <a:p>
          <a:r>
            <a:rPr lang="en-US"/>
            <a:t>docker pull &lt;image_name&gt;:&lt;tag&gt; - pull image from docker hub with specified tag, if no tag provided it will pull ”latest”</a:t>
          </a:r>
        </a:p>
      </dgm:t>
    </dgm:pt>
    <dgm:pt modelId="{48C6FE9A-9411-419C-BF60-C912A772D2B0}" type="parTrans" cxnId="{0CFA15CA-3BCC-48E8-B040-1CF4C4D7E48B}">
      <dgm:prSet/>
      <dgm:spPr/>
      <dgm:t>
        <a:bodyPr/>
        <a:lstStyle/>
        <a:p>
          <a:endParaRPr lang="en-US"/>
        </a:p>
      </dgm:t>
    </dgm:pt>
    <dgm:pt modelId="{C1A4E55C-525A-4239-9C7E-29132B84D988}" type="sibTrans" cxnId="{0CFA15CA-3BCC-48E8-B040-1CF4C4D7E48B}">
      <dgm:prSet/>
      <dgm:spPr/>
      <dgm:t>
        <a:bodyPr/>
        <a:lstStyle/>
        <a:p>
          <a:endParaRPr lang="en-US"/>
        </a:p>
      </dgm:t>
    </dgm:pt>
    <dgm:pt modelId="{5791D59D-D2DD-4C1E-ACFB-94A5E491FF12}">
      <dgm:prSet/>
      <dgm:spPr/>
      <dgm:t>
        <a:bodyPr/>
        <a:lstStyle/>
        <a:p>
          <a:r>
            <a:rPr lang="en-US" dirty="0"/>
            <a:t>docker run &lt;options&gt; &lt;</a:t>
          </a:r>
          <a:r>
            <a:rPr lang="en-US" dirty="0" err="1"/>
            <a:t>image_name</a:t>
          </a:r>
          <a:r>
            <a:rPr lang="en-US" dirty="0"/>
            <a:t>&gt;:&lt;tag&gt; - runs container with specified options</a:t>
          </a:r>
        </a:p>
      </dgm:t>
    </dgm:pt>
    <dgm:pt modelId="{4B77EA39-B051-430F-9D64-6FD89707FF49}" type="parTrans" cxnId="{07315B97-0C63-4C66-B5D9-7083F262C446}">
      <dgm:prSet/>
      <dgm:spPr/>
      <dgm:t>
        <a:bodyPr/>
        <a:lstStyle/>
        <a:p>
          <a:endParaRPr lang="en-US"/>
        </a:p>
      </dgm:t>
    </dgm:pt>
    <dgm:pt modelId="{C001B7DD-19AB-417A-9AEF-F9E4EC14B0C5}" type="sibTrans" cxnId="{07315B97-0C63-4C66-B5D9-7083F262C446}">
      <dgm:prSet/>
      <dgm:spPr/>
      <dgm:t>
        <a:bodyPr/>
        <a:lstStyle/>
        <a:p>
          <a:endParaRPr lang="en-US"/>
        </a:p>
      </dgm:t>
    </dgm:pt>
    <dgm:pt modelId="{7468045B-7D97-4194-8452-E0F919B51447}">
      <dgm:prSet/>
      <dgm:spPr/>
      <dgm:t>
        <a:bodyPr/>
        <a:lstStyle/>
        <a:p>
          <a:r>
            <a:rPr lang="en-US" dirty="0"/>
            <a:t>docker stop (&lt;</a:t>
          </a:r>
          <a:r>
            <a:rPr lang="en-US" dirty="0" err="1"/>
            <a:t>container_id</a:t>
          </a:r>
          <a:r>
            <a:rPr lang="en-US" dirty="0"/>
            <a:t>&gt; || &lt;</a:t>
          </a:r>
          <a:r>
            <a:rPr lang="en-US" dirty="0" err="1"/>
            <a:t>container_name</a:t>
          </a:r>
          <a:r>
            <a:rPr lang="en-US" dirty="0"/>
            <a:t>&gt;) – stops container</a:t>
          </a:r>
        </a:p>
      </dgm:t>
    </dgm:pt>
    <dgm:pt modelId="{6F981615-3D10-45BC-92DB-E8BCC2531330}" type="parTrans" cxnId="{5C41BC03-2AD0-42CE-856D-8D053286A900}">
      <dgm:prSet/>
      <dgm:spPr/>
      <dgm:t>
        <a:bodyPr/>
        <a:lstStyle/>
        <a:p>
          <a:endParaRPr lang="en-US"/>
        </a:p>
      </dgm:t>
    </dgm:pt>
    <dgm:pt modelId="{F704F962-B2AC-481D-9C01-975FA1B419A9}" type="sibTrans" cxnId="{5C41BC03-2AD0-42CE-856D-8D053286A900}">
      <dgm:prSet/>
      <dgm:spPr/>
      <dgm:t>
        <a:bodyPr/>
        <a:lstStyle/>
        <a:p>
          <a:endParaRPr lang="en-US"/>
        </a:p>
      </dgm:t>
    </dgm:pt>
    <dgm:pt modelId="{1818C571-EACB-496A-A331-7EB821CD75C8}">
      <dgm:prSet/>
      <dgm:spPr/>
      <dgm:t>
        <a:bodyPr/>
        <a:lstStyle/>
        <a:p>
          <a:r>
            <a:rPr lang="en-US" dirty="0"/>
            <a:t>docker rm (&lt;</a:t>
          </a:r>
          <a:r>
            <a:rPr lang="en-US" dirty="0" err="1"/>
            <a:t>container_id</a:t>
          </a:r>
          <a:r>
            <a:rPr lang="en-US" dirty="0"/>
            <a:t>&gt; || &lt;</a:t>
          </a:r>
          <a:r>
            <a:rPr lang="en-US" dirty="0" err="1"/>
            <a:t>container_name</a:t>
          </a:r>
          <a:r>
            <a:rPr lang="en-US" dirty="0"/>
            <a:t>&gt;) – removes stopped container, use “-f” to forcefully remove running container</a:t>
          </a:r>
        </a:p>
      </dgm:t>
    </dgm:pt>
    <dgm:pt modelId="{DCEBF934-0541-424E-9867-BF2AF61A606A}" type="parTrans" cxnId="{21A88ADF-4167-4E37-9A9A-17AB6F1DF3C1}">
      <dgm:prSet/>
      <dgm:spPr/>
      <dgm:t>
        <a:bodyPr/>
        <a:lstStyle/>
        <a:p>
          <a:endParaRPr lang="en-US"/>
        </a:p>
      </dgm:t>
    </dgm:pt>
    <dgm:pt modelId="{0FDE2463-5526-46DA-9EC4-37984C11F2FC}" type="sibTrans" cxnId="{21A88ADF-4167-4E37-9A9A-17AB6F1DF3C1}">
      <dgm:prSet/>
      <dgm:spPr/>
      <dgm:t>
        <a:bodyPr/>
        <a:lstStyle/>
        <a:p>
          <a:endParaRPr lang="en-US"/>
        </a:p>
      </dgm:t>
    </dgm:pt>
    <dgm:pt modelId="{2005ED28-E080-4CA6-A822-26C52B129DCE}">
      <dgm:prSet/>
      <dgm:spPr/>
      <dgm:t>
        <a:bodyPr/>
        <a:lstStyle/>
        <a:p>
          <a:r>
            <a:rPr lang="en-US" dirty="0"/>
            <a:t>docker </a:t>
          </a:r>
          <a:r>
            <a:rPr lang="en-US" dirty="0" err="1"/>
            <a:t>rmi</a:t>
          </a:r>
          <a:r>
            <a:rPr lang="en-US" dirty="0"/>
            <a:t> (&lt;</a:t>
          </a:r>
          <a:r>
            <a:rPr lang="en-US" dirty="0" err="1"/>
            <a:t>image_id</a:t>
          </a:r>
          <a:r>
            <a:rPr lang="en-US" dirty="0"/>
            <a:t>&gt; || &lt;repository&gt;:&lt;tag&gt;) – if no tag specified, will remove ”latest”</a:t>
          </a:r>
        </a:p>
      </dgm:t>
    </dgm:pt>
    <dgm:pt modelId="{BB376DA5-C0D6-4908-9D64-27CACB04E399}" type="parTrans" cxnId="{CF0B767F-8C80-4448-A554-CD502CFE49CE}">
      <dgm:prSet/>
      <dgm:spPr/>
      <dgm:t>
        <a:bodyPr/>
        <a:lstStyle/>
        <a:p>
          <a:endParaRPr lang="en-US"/>
        </a:p>
      </dgm:t>
    </dgm:pt>
    <dgm:pt modelId="{33AC994F-D077-452D-8BEC-6512A6FF2469}" type="sibTrans" cxnId="{CF0B767F-8C80-4448-A554-CD502CFE49CE}">
      <dgm:prSet/>
      <dgm:spPr/>
      <dgm:t>
        <a:bodyPr/>
        <a:lstStyle/>
        <a:p>
          <a:endParaRPr lang="en-US"/>
        </a:p>
      </dgm:t>
    </dgm:pt>
    <dgm:pt modelId="{BFA57160-FCFD-8E47-849B-649370F04C6D}">
      <dgm:prSet/>
      <dgm:spPr/>
      <dgm:t>
        <a:bodyPr/>
        <a:lstStyle/>
        <a:p>
          <a:r>
            <a:rPr lang="en-GB" dirty="0"/>
            <a:t>docker --help - shows all available commands</a:t>
          </a:r>
        </a:p>
      </dgm:t>
    </dgm:pt>
    <dgm:pt modelId="{1D6A9D4D-222B-F849-BD97-B5521A0F66C5}" type="parTrans" cxnId="{6439A74D-B8EA-2A48-98B4-75321B276713}">
      <dgm:prSet/>
      <dgm:spPr/>
      <dgm:t>
        <a:bodyPr/>
        <a:lstStyle/>
        <a:p>
          <a:endParaRPr lang="en-GB"/>
        </a:p>
      </dgm:t>
    </dgm:pt>
    <dgm:pt modelId="{B85F9B87-8A6F-664C-9F16-210859F075B8}" type="sibTrans" cxnId="{6439A74D-B8EA-2A48-98B4-75321B276713}">
      <dgm:prSet/>
      <dgm:spPr/>
      <dgm:t>
        <a:bodyPr/>
        <a:lstStyle/>
        <a:p>
          <a:endParaRPr lang="en-GB"/>
        </a:p>
      </dgm:t>
    </dgm:pt>
    <dgm:pt modelId="{F6B16DE6-F907-BB45-B420-58C760799EFB}" type="pres">
      <dgm:prSet presAssocID="{61208576-B9A1-4C66-BAA8-3031B8BACF09}" presName="linear" presStyleCnt="0">
        <dgm:presLayoutVars>
          <dgm:animLvl val="lvl"/>
          <dgm:resizeHandles val="exact"/>
        </dgm:presLayoutVars>
      </dgm:prSet>
      <dgm:spPr/>
    </dgm:pt>
    <dgm:pt modelId="{D14608B1-BFAE-AA4E-85B5-D5DAF00931A6}" type="pres">
      <dgm:prSet presAssocID="{BD994BEC-A076-4E03-A1EB-9F2E417C4C45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813B8962-1F62-E347-A8AD-7E51F2C990D1}" type="pres">
      <dgm:prSet presAssocID="{72EF2F0B-54CF-43BF-9984-EEA63339A971}" presName="spacer" presStyleCnt="0"/>
      <dgm:spPr/>
    </dgm:pt>
    <dgm:pt modelId="{28A4C5AB-41C7-B345-9E24-D74FEC36C757}" type="pres">
      <dgm:prSet presAssocID="{4CF5E31E-BC11-415F-8022-8B2552D4F7A3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149DCC75-CCFF-A24A-8786-D407F141692F}" type="pres">
      <dgm:prSet presAssocID="{ABF9B325-AC4A-445C-B9D1-2AE50083F5ED}" presName="spacer" presStyleCnt="0"/>
      <dgm:spPr/>
    </dgm:pt>
    <dgm:pt modelId="{115F4893-E4A2-504D-A70F-2791B0C9E947}" type="pres">
      <dgm:prSet presAssocID="{56BB017A-CD68-44E5-A85F-053AF6E385E3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F0355C8D-BD23-274F-9484-8A5E822F18D2}" type="pres">
      <dgm:prSet presAssocID="{82818EAA-3D8E-4E6D-A44F-5FCC0E57567E}" presName="spacer" presStyleCnt="0"/>
      <dgm:spPr/>
    </dgm:pt>
    <dgm:pt modelId="{0FB30CED-C141-FD4E-B4D5-66E355DF521C}" type="pres">
      <dgm:prSet presAssocID="{93F3AA4B-8104-4FC2-AA39-B6AEF97F3D10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A98B5864-694F-954C-8A1E-65ED832E6E78}" type="pres">
      <dgm:prSet presAssocID="{C1A4E55C-525A-4239-9C7E-29132B84D988}" presName="spacer" presStyleCnt="0"/>
      <dgm:spPr/>
    </dgm:pt>
    <dgm:pt modelId="{11CA5DAF-A09A-3742-BE06-13A45634961A}" type="pres">
      <dgm:prSet presAssocID="{5791D59D-D2DD-4C1E-ACFB-94A5E491FF1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C03E39D5-A0E3-C44E-8264-36457816D7FA}" type="pres">
      <dgm:prSet presAssocID="{C001B7DD-19AB-417A-9AEF-F9E4EC14B0C5}" presName="spacer" presStyleCnt="0"/>
      <dgm:spPr/>
    </dgm:pt>
    <dgm:pt modelId="{C53644AF-809C-9549-B117-A6AC7E724C86}" type="pres">
      <dgm:prSet presAssocID="{7468045B-7D97-4194-8452-E0F919B51447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9FEF94A7-EE23-8340-8203-D57DD031D95D}" type="pres">
      <dgm:prSet presAssocID="{F704F962-B2AC-481D-9C01-975FA1B419A9}" presName="spacer" presStyleCnt="0"/>
      <dgm:spPr/>
    </dgm:pt>
    <dgm:pt modelId="{59889956-9C16-1848-B406-06E3296D6A4E}" type="pres">
      <dgm:prSet presAssocID="{1818C571-EACB-496A-A331-7EB821CD75C8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1B634FF-71AA-8640-BE67-1A0CB9A29050}" type="pres">
      <dgm:prSet presAssocID="{0FDE2463-5526-46DA-9EC4-37984C11F2FC}" presName="spacer" presStyleCnt="0"/>
      <dgm:spPr/>
    </dgm:pt>
    <dgm:pt modelId="{5DF46D47-363A-A44D-BA8B-039769859150}" type="pres">
      <dgm:prSet presAssocID="{2005ED28-E080-4CA6-A822-26C52B129DCE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928FCE38-3577-2A49-BA6B-D29E5D48B8EB}" type="pres">
      <dgm:prSet presAssocID="{33AC994F-D077-452D-8BEC-6512A6FF2469}" presName="spacer" presStyleCnt="0"/>
      <dgm:spPr/>
    </dgm:pt>
    <dgm:pt modelId="{477C631B-4F04-994A-BBDE-E350A9BCEC69}" type="pres">
      <dgm:prSet presAssocID="{BFA57160-FCFD-8E47-849B-649370F04C6D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5C41BC03-2AD0-42CE-856D-8D053286A900}" srcId="{61208576-B9A1-4C66-BAA8-3031B8BACF09}" destId="{7468045B-7D97-4194-8452-E0F919B51447}" srcOrd="5" destOrd="0" parTransId="{6F981615-3D10-45BC-92DB-E8BCC2531330}" sibTransId="{F704F962-B2AC-481D-9C01-975FA1B419A9}"/>
    <dgm:cxn modelId="{8FB7B523-7A2F-BF47-AD8A-B93E13104DFE}" type="presOf" srcId="{61208576-B9A1-4C66-BAA8-3031B8BACF09}" destId="{F6B16DE6-F907-BB45-B420-58C760799EFB}" srcOrd="0" destOrd="0" presId="urn:microsoft.com/office/officeart/2005/8/layout/vList2"/>
    <dgm:cxn modelId="{619C114C-FFC3-AF4B-9760-13A6E220221C}" type="presOf" srcId="{2005ED28-E080-4CA6-A822-26C52B129DCE}" destId="{5DF46D47-363A-A44D-BA8B-039769859150}" srcOrd="0" destOrd="0" presId="urn:microsoft.com/office/officeart/2005/8/layout/vList2"/>
    <dgm:cxn modelId="{6439A74D-B8EA-2A48-98B4-75321B276713}" srcId="{61208576-B9A1-4C66-BAA8-3031B8BACF09}" destId="{BFA57160-FCFD-8E47-849B-649370F04C6D}" srcOrd="8" destOrd="0" parTransId="{1D6A9D4D-222B-F849-BD97-B5521A0F66C5}" sibTransId="{B85F9B87-8A6F-664C-9F16-210859F075B8}"/>
    <dgm:cxn modelId="{98330065-A15F-8541-AF62-C563FAA8C330}" type="presOf" srcId="{BD994BEC-A076-4E03-A1EB-9F2E417C4C45}" destId="{D14608B1-BFAE-AA4E-85B5-D5DAF00931A6}" srcOrd="0" destOrd="0" presId="urn:microsoft.com/office/officeart/2005/8/layout/vList2"/>
    <dgm:cxn modelId="{42746066-56D1-406A-80B0-BCA3D894185D}" srcId="{61208576-B9A1-4C66-BAA8-3031B8BACF09}" destId="{4CF5E31E-BC11-415F-8022-8B2552D4F7A3}" srcOrd="1" destOrd="0" parTransId="{2AE77327-1EEC-46B5-95F4-09165BF8FD53}" sibTransId="{ABF9B325-AC4A-445C-B9D1-2AE50083F5ED}"/>
    <dgm:cxn modelId="{B8D5AC73-0DD0-43F7-A5B7-F9EB272CC405}" srcId="{61208576-B9A1-4C66-BAA8-3031B8BACF09}" destId="{BD994BEC-A076-4E03-A1EB-9F2E417C4C45}" srcOrd="0" destOrd="0" parTransId="{62637C43-23D2-469C-A824-92AD1A6F0E80}" sibTransId="{72EF2F0B-54CF-43BF-9984-EEA63339A971}"/>
    <dgm:cxn modelId="{CF0B767F-8C80-4448-A554-CD502CFE49CE}" srcId="{61208576-B9A1-4C66-BAA8-3031B8BACF09}" destId="{2005ED28-E080-4CA6-A822-26C52B129DCE}" srcOrd="7" destOrd="0" parTransId="{BB376DA5-C0D6-4908-9D64-27CACB04E399}" sibTransId="{33AC994F-D077-452D-8BEC-6512A6FF2469}"/>
    <dgm:cxn modelId="{FA897C8D-2B94-A947-A141-F8F347A9A9B7}" type="presOf" srcId="{4CF5E31E-BC11-415F-8022-8B2552D4F7A3}" destId="{28A4C5AB-41C7-B345-9E24-D74FEC36C757}" srcOrd="0" destOrd="0" presId="urn:microsoft.com/office/officeart/2005/8/layout/vList2"/>
    <dgm:cxn modelId="{4217088F-1975-6843-A783-91219A26A3F4}" type="presOf" srcId="{5791D59D-D2DD-4C1E-ACFB-94A5E491FF12}" destId="{11CA5DAF-A09A-3742-BE06-13A45634961A}" srcOrd="0" destOrd="0" presId="urn:microsoft.com/office/officeart/2005/8/layout/vList2"/>
    <dgm:cxn modelId="{5F287194-7456-4A6C-B9AE-0B177D45197D}" srcId="{61208576-B9A1-4C66-BAA8-3031B8BACF09}" destId="{56BB017A-CD68-44E5-A85F-053AF6E385E3}" srcOrd="2" destOrd="0" parTransId="{88775F3A-4400-4228-A6FC-66B6C7540B17}" sibTransId="{82818EAA-3D8E-4E6D-A44F-5FCC0E57567E}"/>
    <dgm:cxn modelId="{07315B97-0C63-4C66-B5D9-7083F262C446}" srcId="{61208576-B9A1-4C66-BAA8-3031B8BACF09}" destId="{5791D59D-D2DD-4C1E-ACFB-94A5E491FF12}" srcOrd="4" destOrd="0" parTransId="{4B77EA39-B051-430F-9D64-6FD89707FF49}" sibTransId="{C001B7DD-19AB-417A-9AEF-F9E4EC14B0C5}"/>
    <dgm:cxn modelId="{0CFA15CA-3BCC-48E8-B040-1CF4C4D7E48B}" srcId="{61208576-B9A1-4C66-BAA8-3031B8BACF09}" destId="{93F3AA4B-8104-4FC2-AA39-B6AEF97F3D10}" srcOrd="3" destOrd="0" parTransId="{48C6FE9A-9411-419C-BF60-C912A772D2B0}" sibTransId="{C1A4E55C-525A-4239-9C7E-29132B84D988}"/>
    <dgm:cxn modelId="{1F9B8DD2-969B-B24B-ABD3-275E7CCF8974}" type="presOf" srcId="{93F3AA4B-8104-4FC2-AA39-B6AEF97F3D10}" destId="{0FB30CED-C141-FD4E-B4D5-66E355DF521C}" srcOrd="0" destOrd="0" presId="urn:microsoft.com/office/officeart/2005/8/layout/vList2"/>
    <dgm:cxn modelId="{0681EAD4-2567-7842-AD57-67B92AA0D357}" type="presOf" srcId="{BFA57160-FCFD-8E47-849B-649370F04C6D}" destId="{477C631B-4F04-994A-BBDE-E350A9BCEC69}" srcOrd="0" destOrd="0" presId="urn:microsoft.com/office/officeart/2005/8/layout/vList2"/>
    <dgm:cxn modelId="{16A841D6-D303-0841-9974-495C9BFDA76D}" type="presOf" srcId="{1818C571-EACB-496A-A331-7EB821CD75C8}" destId="{59889956-9C16-1848-B406-06E3296D6A4E}" srcOrd="0" destOrd="0" presId="urn:microsoft.com/office/officeart/2005/8/layout/vList2"/>
    <dgm:cxn modelId="{21A88ADF-4167-4E37-9A9A-17AB6F1DF3C1}" srcId="{61208576-B9A1-4C66-BAA8-3031B8BACF09}" destId="{1818C571-EACB-496A-A331-7EB821CD75C8}" srcOrd="6" destOrd="0" parTransId="{DCEBF934-0541-424E-9867-BF2AF61A606A}" sibTransId="{0FDE2463-5526-46DA-9EC4-37984C11F2FC}"/>
    <dgm:cxn modelId="{7AFBBFF9-22F0-0043-9115-5EA52B1ED93B}" type="presOf" srcId="{56BB017A-CD68-44E5-A85F-053AF6E385E3}" destId="{115F4893-E4A2-504D-A70F-2791B0C9E947}" srcOrd="0" destOrd="0" presId="urn:microsoft.com/office/officeart/2005/8/layout/vList2"/>
    <dgm:cxn modelId="{219B91FB-D0FC-574B-A371-C077076EF44F}" type="presOf" srcId="{7468045B-7D97-4194-8452-E0F919B51447}" destId="{C53644AF-809C-9549-B117-A6AC7E724C86}" srcOrd="0" destOrd="0" presId="urn:microsoft.com/office/officeart/2005/8/layout/vList2"/>
    <dgm:cxn modelId="{5F9BCC8F-AD78-C544-8EC1-35A606C7A296}" type="presParOf" srcId="{F6B16DE6-F907-BB45-B420-58C760799EFB}" destId="{D14608B1-BFAE-AA4E-85B5-D5DAF00931A6}" srcOrd="0" destOrd="0" presId="urn:microsoft.com/office/officeart/2005/8/layout/vList2"/>
    <dgm:cxn modelId="{D2F38D75-3610-A44B-80C6-078C509F9EEE}" type="presParOf" srcId="{F6B16DE6-F907-BB45-B420-58C760799EFB}" destId="{813B8962-1F62-E347-A8AD-7E51F2C990D1}" srcOrd="1" destOrd="0" presId="urn:microsoft.com/office/officeart/2005/8/layout/vList2"/>
    <dgm:cxn modelId="{8D4A6FE7-7ED7-1642-B151-717AA43DFB44}" type="presParOf" srcId="{F6B16DE6-F907-BB45-B420-58C760799EFB}" destId="{28A4C5AB-41C7-B345-9E24-D74FEC36C757}" srcOrd="2" destOrd="0" presId="urn:microsoft.com/office/officeart/2005/8/layout/vList2"/>
    <dgm:cxn modelId="{EFDE6043-CDF0-534A-8899-58344A0C6BC1}" type="presParOf" srcId="{F6B16DE6-F907-BB45-B420-58C760799EFB}" destId="{149DCC75-CCFF-A24A-8786-D407F141692F}" srcOrd="3" destOrd="0" presId="urn:microsoft.com/office/officeart/2005/8/layout/vList2"/>
    <dgm:cxn modelId="{562C098E-03A5-7444-97D4-61837582BDAA}" type="presParOf" srcId="{F6B16DE6-F907-BB45-B420-58C760799EFB}" destId="{115F4893-E4A2-504D-A70F-2791B0C9E947}" srcOrd="4" destOrd="0" presId="urn:microsoft.com/office/officeart/2005/8/layout/vList2"/>
    <dgm:cxn modelId="{EEE64B5D-4D02-6F49-8446-E5324B4B80AF}" type="presParOf" srcId="{F6B16DE6-F907-BB45-B420-58C760799EFB}" destId="{F0355C8D-BD23-274F-9484-8A5E822F18D2}" srcOrd="5" destOrd="0" presId="urn:microsoft.com/office/officeart/2005/8/layout/vList2"/>
    <dgm:cxn modelId="{66431974-A56A-D441-AB6B-F6E8E5B166F6}" type="presParOf" srcId="{F6B16DE6-F907-BB45-B420-58C760799EFB}" destId="{0FB30CED-C141-FD4E-B4D5-66E355DF521C}" srcOrd="6" destOrd="0" presId="urn:microsoft.com/office/officeart/2005/8/layout/vList2"/>
    <dgm:cxn modelId="{0D92D7D0-0402-0145-B771-0EEEC78A4387}" type="presParOf" srcId="{F6B16DE6-F907-BB45-B420-58C760799EFB}" destId="{A98B5864-694F-954C-8A1E-65ED832E6E78}" srcOrd="7" destOrd="0" presId="urn:microsoft.com/office/officeart/2005/8/layout/vList2"/>
    <dgm:cxn modelId="{70FBD97F-990B-9940-98BC-9E6DD1B761FF}" type="presParOf" srcId="{F6B16DE6-F907-BB45-B420-58C760799EFB}" destId="{11CA5DAF-A09A-3742-BE06-13A45634961A}" srcOrd="8" destOrd="0" presId="urn:microsoft.com/office/officeart/2005/8/layout/vList2"/>
    <dgm:cxn modelId="{6130B883-2FAE-0B46-9038-623A9D73AFA4}" type="presParOf" srcId="{F6B16DE6-F907-BB45-B420-58C760799EFB}" destId="{C03E39D5-A0E3-C44E-8264-36457816D7FA}" srcOrd="9" destOrd="0" presId="urn:microsoft.com/office/officeart/2005/8/layout/vList2"/>
    <dgm:cxn modelId="{DAAE1B6A-D6F5-3346-9D6F-D26056C39BF3}" type="presParOf" srcId="{F6B16DE6-F907-BB45-B420-58C760799EFB}" destId="{C53644AF-809C-9549-B117-A6AC7E724C86}" srcOrd="10" destOrd="0" presId="urn:microsoft.com/office/officeart/2005/8/layout/vList2"/>
    <dgm:cxn modelId="{CF45A476-295D-334E-BC56-47B5684145EE}" type="presParOf" srcId="{F6B16DE6-F907-BB45-B420-58C760799EFB}" destId="{9FEF94A7-EE23-8340-8203-D57DD031D95D}" srcOrd="11" destOrd="0" presId="urn:microsoft.com/office/officeart/2005/8/layout/vList2"/>
    <dgm:cxn modelId="{89311F99-7CAA-324A-B4A3-CBCFA54B3A78}" type="presParOf" srcId="{F6B16DE6-F907-BB45-B420-58C760799EFB}" destId="{59889956-9C16-1848-B406-06E3296D6A4E}" srcOrd="12" destOrd="0" presId="urn:microsoft.com/office/officeart/2005/8/layout/vList2"/>
    <dgm:cxn modelId="{45AE1491-DE34-6942-862D-630854DE5A4F}" type="presParOf" srcId="{F6B16DE6-F907-BB45-B420-58C760799EFB}" destId="{31B634FF-71AA-8640-BE67-1A0CB9A29050}" srcOrd="13" destOrd="0" presId="urn:microsoft.com/office/officeart/2005/8/layout/vList2"/>
    <dgm:cxn modelId="{6FEBC94E-9968-B648-85FD-2B057F8B82C1}" type="presParOf" srcId="{F6B16DE6-F907-BB45-B420-58C760799EFB}" destId="{5DF46D47-363A-A44D-BA8B-039769859150}" srcOrd="14" destOrd="0" presId="urn:microsoft.com/office/officeart/2005/8/layout/vList2"/>
    <dgm:cxn modelId="{526F5C91-B405-AA46-97F6-DF67D2A9B869}" type="presParOf" srcId="{F6B16DE6-F907-BB45-B420-58C760799EFB}" destId="{928FCE38-3577-2A49-BA6B-D29E5D48B8EB}" srcOrd="15" destOrd="0" presId="urn:microsoft.com/office/officeart/2005/8/layout/vList2"/>
    <dgm:cxn modelId="{B8E6268C-5164-8446-AC8E-A178ACB54BE4}" type="presParOf" srcId="{F6B16DE6-F907-BB45-B420-58C760799EFB}" destId="{477C631B-4F04-994A-BBDE-E350A9BCEC69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9423BD-AE04-4488-9610-313F37F15F90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29538A0-2F82-45E4-9400-74745330B24D}">
      <dgm:prSet/>
      <dgm:spPr/>
      <dgm:t>
        <a:bodyPr/>
        <a:lstStyle/>
        <a:p>
          <a:r>
            <a:rPr lang="en-US"/>
            <a:t>Create</a:t>
          </a:r>
        </a:p>
      </dgm:t>
    </dgm:pt>
    <dgm:pt modelId="{D57D3D4C-96E2-481F-88F4-AA18338CA10C}" type="parTrans" cxnId="{99B916DB-2E91-4BAF-A808-60F12CB3B0C5}">
      <dgm:prSet/>
      <dgm:spPr/>
      <dgm:t>
        <a:bodyPr/>
        <a:lstStyle/>
        <a:p>
          <a:endParaRPr lang="en-US"/>
        </a:p>
      </dgm:t>
    </dgm:pt>
    <dgm:pt modelId="{910CC75C-3163-4D20-8662-2439901A2869}" type="sibTrans" cxnId="{99B916DB-2E91-4BAF-A808-60F12CB3B0C5}">
      <dgm:prSet/>
      <dgm:spPr/>
      <dgm:t>
        <a:bodyPr/>
        <a:lstStyle/>
        <a:p>
          <a:endParaRPr lang="en-US"/>
        </a:p>
      </dgm:t>
    </dgm:pt>
    <dgm:pt modelId="{0102AAB5-8168-4AD8-A026-89563D97D939}">
      <dgm:prSet/>
      <dgm:spPr/>
      <dgm:t>
        <a:bodyPr/>
        <a:lstStyle/>
        <a:p>
          <a:r>
            <a:rPr lang="en-US"/>
            <a:t>Create network called ”bootcamp”</a:t>
          </a:r>
        </a:p>
      </dgm:t>
    </dgm:pt>
    <dgm:pt modelId="{2C8C25E8-5211-49A4-A306-B74A3D0C71E6}" type="parTrans" cxnId="{578A5D26-A2AD-411B-9219-B0925680CAFE}">
      <dgm:prSet/>
      <dgm:spPr/>
      <dgm:t>
        <a:bodyPr/>
        <a:lstStyle/>
        <a:p>
          <a:endParaRPr lang="en-US"/>
        </a:p>
      </dgm:t>
    </dgm:pt>
    <dgm:pt modelId="{488F325D-288F-4742-87C1-B19A15274526}" type="sibTrans" cxnId="{578A5D26-A2AD-411B-9219-B0925680CAFE}">
      <dgm:prSet/>
      <dgm:spPr/>
      <dgm:t>
        <a:bodyPr/>
        <a:lstStyle/>
        <a:p>
          <a:endParaRPr lang="en-US"/>
        </a:p>
      </dgm:t>
    </dgm:pt>
    <dgm:pt modelId="{F868D120-A21A-4FA4-8B72-EF38FEE440D3}">
      <dgm:prSet/>
      <dgm:spPr/>
      <dgm:t>
        <a:bodyPr/>
        <a:lstStyle/>
        <a:p>
          <a:r>
            <a:rPr lang="en-US" dirty="0"/>
            <a:t>Containerize</a:t>
          </a:r>
        </a:p>
      </dgm:t>
    </dgm:pt>
    <dgm:pt modelId="{8DC2D874-2F92-459A-B71D-378A8D56789A}" type="parTrans" cxnId="{C3FD54BF-4E62-45A9-A043-5877D72007DF}">
      <dgm:prSet/>
      <dgm:spPr/>
      <dgm:t>
        <a:bodyPr/>
        <a:lstStyle/>
        <a:p>
          <a:endParaRPr lang="en-US"/>
        </a:p>
      </dgm:t>
    </dgm:pt>
    <dgm:pt modelId="{68904018-9F77-422F-8144-7767871BD1B5}" type="sibTrans" cxnId="{C3FD54BF-4E62-45A9-A043-5877D72007DF}">
      <dgm:prSet/>
      <dgm:spPr/>
      <dgm:t>
        <a:bodyPr/>
        <a:lstStyle/>
        <a:p>
          <a:endParaRPr lang="en-US"/>
        </a:p>
      </dgm:t>
    </dgm:pt>
    <dgm:pt modelId="{7673B3C0-708D-48D0-8016-B98B222EEEB5}">
      <dgm:prSet/>
      <dgm:spPr/>
      <dgm:t>
        <a:bodyPr/>
        <a:lstStyle/>
        <a:p>
          <a:r>
            <a:rPr lang="en-US"/>
            <a:t>Spin up nginx, couchdb and api-bootcamp and connect them to the network.</a:t>
          </a:r>
        </a:p>
      </dgm:t>
    </dgm:pt>
    <dgm:pt modelId="{63090231-F363-423A-85DC-BD2C4700E3D8}" type="parTrans" cxnId="{7BC39ABC-E5F4-4EF0-9147-751D1E47B4C1}">
      <dgm:prSet/>
      <dgm:spPr/>
      <dgm:t>
        <a:bodyPr/>
        <a:lstStyle/>
        <a:p>
          <a:endParaRPr lang="en-US"/>
        </a:p>
      </dgm:t>
    </dgm:pt>
    <dgm:pt modelId="{FDF37AF7-7ECD-4519-9117-470CB7C6FC69}" type="sibTrans" cxnId="{7BC39ABC-E5F4-4EF0-9147-751D1E47B4C1}">
      <dgm:prSet/>
      <dgm:spPr/>
      <dgm:t>
        <a:bodyPr/>
        <a:lstStyle/>
        <a:p>
          <a:endParaRPr lang="en-US"/>
        </a:p>
      </dgm:t>
    </dgm:pt>
    <dgm:pt modelId="{1C636F3F-6F81-4E5D-AFBF-0D3A85E4929B}">
      <dgm:prSet/>
      <dgm:spPr/>
      <dgm:t>
        <a:bodyPr/>
        <a:lstStyle/>
        <a:p>
          <a:r>
            <a:rPr lang="en-US"/>
            <a:t>Copy over</a:t>
          </a:r>
        </a:p>
      </dgm:t>
    </dgm:pt>
    <dgm:pt modelId="{74F258D2-E0FB-4CAE-B1EC-06D45DC88C1D}" type="parTrans" cxnId="{9C0A7E3A-D682-434D-9D58-F8B7F33042D4}">
      <dgm:prSet/>
      <dgm:spPr/>
      <dgm:t>
        <a:bodyPr/>
        <a:lstStyle/>
        <a:p>
          <a:endParaRPr lang="en-US"/>
        </a:p>
      </dgm:t>
    </dgm:pt>
    <dgm:pt modelId="{397246B8-BDD6-470A-BAEF-CFBC2F725F84}" type="sibTrans" cxnId="{9C0A7E3A-D682-434D-9D58-F8B7F33042D4}">
      <dgm:prSet/>
      <dgm:spPr/>
      <dgm:t>
        <a:bodyPr/>
        <a:lstStyle/>
        <a:p>
          <a:endParaRPr lang="en-US"/>
        </a:p>
      </dgm:t>
    </dgm:pt>
    <dgm:pt modelId="{3F6DEA82-D25B-4AA3-BBE2-BBDB4738E1B7}">
      <dgm:prSet/>
      <dgm:spPr/>
      <dgm:t>
        <a:bodyPr/>
        <a:lstStyle/>
        <a:p>
          <a:r>
            <a:rPr lang="en-US"/>
            <a:t>Copy over docker-bootcamp-ui.html to nginx</a:t>
          </a:r>
        </a:p>
      </dgm:t>
    </dgm:pt>
    <dgm:pt modelId="{83F2682A-C695-42AC-AB02-BC204F3C9D8C}" type="parTrans" cxnId="{D4D1C4EC-3972-4F6B-A01A-C48C2729F4DF}">
      <dgm:prSet/>
      <dgm:spPr/>
      <dgm:t>
        <a:bodyPr/>
        <a:lstStyle/>
        <a:p>
          <a:endParaRPr lang="en-US"/>
        </a:p>
      </dgm:t>
    </dgm:pt>
    <dgm:pt modelId="{D74C6EBB-71A7-4C6B-AEA9-75CFEC17499F}" type="sibTrans" cxnId="{D4D1C4EC-3972-4F6B-A01A-C48C2729F4DF}">
      <dgm:prSet/>
      <dgm:spPr/>
      <dgm:t>
        <a:bodyPr/>
        <a:lstStyle/>
        <a:p>
          <a:endParaRPr lang="en-US"/>
        </a:p>
      </dgm:t>
    </dgm:pt>
    <dgm:pt modelId="{74A677FF-3DBC-4AF0-B2BE-43F4EEC67D30}">
      <dgm:prSet/>
      <dgm:spPr/>
      <dgm:t>
        <a:bodyPr/>
        <a:lstStyle/>
        <a:p>
          <a:r>
            <a:rPr lang="en-US"/>
            <a:t>Create</a:t>
          </a:r>
        </a:p>
      </dgm:t>
    </dgm:pt>
    <dgm:pt modelId="{4AF6DAB6-026F-4A94-9F10-D04BB2F1361C}" type="parTrans" cxnId="{ED035E3B-D276-4547-BABF-DA734F3FA6A5}">
      <dgm:prSet/>
      <dgm:spPr/>
      <dgm:t>
        <a:bodyPr/>
        <a:lstStyle/>
        <a:p>
          <a:endParaRPr lang="en-US"/>
        </a:p>
      </dgm:t>
    </dgm:pt>
    <dgm:pt modelId="{7C188268-FA9B-4D17-9272-7C5BF8C90EF0}" type="sibTrans" cxnId="{ED035E3B-D276-4547-BABF-DA734F3FA6A5}">
      <dgm:prSet/>
      <dgm:spPr/>
      <dgm:t>
        <a:bodyPr/>
        <a:lstStyle/>
        <a:p>
          <a:endParaRPr lang="en-US"/>
        </a:p>
      </dgm:t>
    </dgm:pt>
    <dgm:pt modelId="{15EF03A9-9516-4C0F-B159-4664E567595F}">
      <dgm:prSet/>
      <dgm:spPr/>
      <dgm:t>
        <a:bodyPr/>
        <a:lstStyle/>
        <a:p>
          <a:r>
            <a:rPr lang="en-US"/>
            <a:t>Create “mydb” using ‘curl -X POST -i localhost:5984/mydb’</a:t>
          </a:r>
        </a:p>
      </dgm:t>
    </dgm:pt>
    <dgm:pt modelId="{10BCF1E4-D9FB-4A72-B111-E510A40A5890}" type="parTrans" cxnId="{D9FB9AD5-65C2-4073-B190-67129163780F}">
      <dgm:prSet/>
      <dgm:spPr/>
      <dgm:t>
        <a:bodyPr/>
        <a:lstStyle/>
        <a:p>
          <a:endParaRPr lang="en-US"/>
        </a:p>
      </dgm:t>
    </dgm:pt>
    <dgm:pt modelId="{EF8D9683-0880-4AF0-9A92-7E9F4768C259}" type="sibTrans" cxnId="{D9FB9AD5-65C2-4073-B190-67129163780F}">
      <dgm:prSet/>
      <dgm:spPr/>
      <dgm:t>
        <a:bodyPr/>
        <a:lstStyle/>
        <a:p>
          <a:endParaRPr lang="en-US"/>
        </a:p>
      </dgm:t>
    </dgm:pt>
    <dgm:pt modelId="{31F5CE6D-86E2-465B-B688-2366B3D38C53}">
      <dgm:prSet/>
      <dgm:spPr/>
      <dgm:t>
        <a:bodyPr/>
        <a:lstStyle/>
        <a:p>
          <a:r>
            <a:rPr lang="en-US" dirty="0"/>
            <a:t>Check</a:t>
          </a:r>
        </a:p>
      </dgm:t>
    </dgm:pt>
    <dgm:pt modelId="{A9D0AA21-349F-4D2C-939F-13152CB4D7B1}" type="parTrans" cxnId="{7EFBA140-A1E4-4BEF-8CF3-DD25C5AE70D7}">
      <dgm:prSet/>
      <dgm:spPr/>
      <dgm:t>
        <a:bodyPr/>
        <a:lstStyle/>
        <a:p>
          <a:endParaRPr lang="en-US"/>
        </a:p>
      </dgm:t>
    </dgm:pt>
    <dgm:pt modelId="{E7F85389-2EA3-4DBE-999F-CEF70C1AE594}" type="sibTrans" cxnId="{7EFBA140-A1E4-4BEF-8CF3-DD25C5AE70D7}">
      <dgm:prSet/>
      <dgm:spPr/>
      <dgm:t>
        <a:bodyPr/>
        <a:lstStyle/>
        <a:p>
          <a:endParaRPr lang="en-US"/>
        </a:p>
      </dgm:t>
    </dgm:pt>
    <dgm:pt modelId="{FA609AE0-CBC6-4CDA-A448-9AC765B69DE6}">
      <dgm:prSet/>
      <dgm:spPr/>
      <dgm:t>
        <a:bodyPr/>
        <a:lstStyle/>
        <a:p>
          <a:r>
            <a:rPr lang="en-US" dirty="0"/>
            <a:t>In browser navigate to localhost:8081</a:t>
          </a:r>
        </a:p>
      </dgm:t>
    </dgm:pt>
    <dgm:pt modelId="{801D7C9B-B0B1-4645-B58A-75037A07F6C9}" type="parTrans" cxnId="{C2B66773-7FFB-47FE-95A5-7BDA11122C5F}">
      <dgm:prSet/>
      <dgm:spPr/>
      <dgm:t>
        <a:bodyPr/>
        <a:lstStyle/>
        <a:p>
          <a:endParaRPr lang="en-US"/>
        </a:p>
      </dgm:t>
    </dgm:pt>
    <dgm:pt modelId="{F610CE06-ED76-425A-81A2-3C5C04AF4907}" type="sibTrans" cxnId="{C2B66773-7FFB-47FE-95A5-7BDA11122C5F}">
      <dgm:prSet/>
      <dgm:spPr/>
      <dgm:t>
        <a:bodyPr/>
        <a:lstStyle/>
        <a:p>
          <a:endParaRPr lang="en-US"/>
        </a:p>
      </dgm:t>
    </dgm:pt>
    <dgm:pt modelId="{A8FBE5EB-413C-2949-A9FF-C39859F03353}" type="pres">
      <dgm:prSet presAssocID="{DE9423BD-AE04-4488-9610-313F37F15F90}" presName="Name0" presStyleCnt="0">
        <dgm:presLayoutVars>
          <dgm:dir/>
          <dgm:animLvl val="lvl"/>
          <dgm:resizeHandles val="exact"/>
        </dgm:presLayoutVars>
      </dgm:prSet>
      <dgm:spPr/>
    </dgm:pt>
    <dgm:pt modelId="{DE76F57B-8C03-3C43-BDAE-EFAF123FADA8}" type="pres">
      <dgm:prSet presAssocID="{31F5CE6D-86E2-465B-B688-2366B3D38C53}" presName="boxAndChildren" presStyleCnt="0"/>
      <dgm:spPr/>
    </dgm:pt>
    <dgm:pt modelId="{A67911E8-5E60-9740-B588-14986A7BA759}" type="pres">
      <dgm:prSet presAssocID="{31F5CE6D-86E2-465B-B688-2366B3D38C53}" presName="parentTextBox" presStyleLbl="alignNode1" presStyleIdx="0" presStyleCnt="5"/>
      <dgm:spPr/>
    </dgm:pt>
    <dgm:pt modelId="{AC909659-A6F5-DA49-BEED-40E1D7274A92}" type="pres">
      <dgm:prSet presAssocID="{31F5CE6D-86E2-465B-B688-2366B3D38C53}" presName="descendantBox" presStyleLbl="bgAccFollowNode1" presStyleIdx="0" presStyleCnt="5"/>
      <dgm:spPr/>
    </dgm:pt>
    <dgm:pt modelId="{01B16207-B352-7749-908A-BC167EFCD29D}" type="pres">
      <dgm:prSet presAssocID="{7C188268-FA9B-4D17-9272-7C5BF8C90EF0}" presName="sp" presStyleCnt="0"/>
      <dgm:spPr/>
    </dgm:pt>
    <dgm:pt modelId="{F56BB2C8-402E-BE4F-AECB-F3F031BCECA0}" type="pres">
      <dgm:prSet presAssocID="{74A677FF-3DBC-4AF0-B2BE-43F4EEC67D30}" presName="arrowAndChildren" presStyleCnt="0"/>
      <dgm:spPr/>
    </dgm:pt>
    <dgm:pt modelId="{F2481B0B-5A12-3B4D-8DB1-301CE85B7D04}" type="pres">
      <dgm:prSet presAssocID="{74A677FF-3DBC-4AF0-B2BE-43F4EEC67D30}" presName="parentTextArrow" presStyleLbl="node1" presStyleIdx="0" presStyleCnt="0"/>
      <dgm:spPr/>
    </dgm:pt>
    <dgm:pt modelId="{75335396-7AC4-C246-995D-740AF3269575}" type="pres">
      <dgm:prSet presAssocID="{74A677FF-3DBC-4AF0-B2BE-43F4EEC67D30}" presName="arrow" presStyleLbl="alignNode1" presStyleIdx="1" presStyleCnt="5"/>
      <dgm:spPr/>
    </dgm:pt>
    <dgm:pt modelId="{92575E52-E418-0D4A-9AFB-4254896E7FA5}" type="pres">
      <dgm:prSet presAssocID="{74A677FF-3DBC-4AF0-B2BE-43F4EEC67D30}" presName="descendantArrow" presStyleLbl="bgAccFollowNode1" presStyleIdx="1" presStyleCnt="5"/>
      <dgm:spPr/>
    </dgm:pt>
    <dgm:pt modelId="{F54BFF90-8676-4C4C-AFE9-718A7840C8E6}" type="pres">
      <dgm:prSet presAssocID="{397246B8-BDD6-470A-BAEF-CFBC2F725F84}" presName="sp" presStyleCnt="0"/>
      <dgm:spPr/>
    </dgm:pt>
    <dgm:pt modelId="{3DAE5784-8EFF-FD41-9E6A-E6A10D152DBE}" type="pres">
      <dgm:prSet presAssocID="{1C636F3F-6F81-4E5D-AFBF-0D3A85E4929B}" presName="arrowAndChildren" presStyleCnt="0"/>
      <dgm:spPr/>
    </dgm:pt>
    <dgm:pt modelId="{5A45C3EF-0081-CB49-B405-612FB8A26113}" type="pres">
      <dgm:prSet presAssocID="{1C636F3F-6F81-4E5D-AFBF-0D3A85E4929B}" presName="parentTextArrow" presStyleLbl="node1" presStyleIdx="0" presStyleCnt="0"/>
      <dgm:spPr/>
    </dgm:pt>
    <dgm:pt modelId="{0997DAA5-223C-D144-812F-E1CF595C0DC0}" type="pres">
      <dgm:prSet presAssocID="{1C636F3F-6F81-4E5D-AFBF-0D3A85E4929B}" presName="arrow" presStyleLbl="alignNode1" presStyleIdx="2" presStyleCnt="5"/>
      <dgm:spPr/>
    </dgm:pt>
    <dgm:pt modelId="{B4B1096E-503F-1B4A-A887-4A957C1DF92A}" type="pres">
      <dgm:prSet presAssocID="{1C636F3F-6F81-4E5D-AFBF-0D3A85E4929B}" presName="descendantArrow" presStyleLbl="bgAccFollowNode1" presStyleIdx="2" presStyleCnt="5"/>
      <dgm:spPr/>
    </dgm:pt>
    <dgm:pt modelId="{61AF1188-8F23-2149-A483-8ED3CA6EB235}" type="pres">
      <dgm:prSet presAssocID="{68904018-9F77-422F-8144-7767871BD1B5}" presName="sp" presStyleCnt="0"/>
      <dgm:spPr/>
    </dgm:pt>
    <dgm:pt modelId="{73D863F2-25AD-7F43-B2D2-811C83031E4F}" type="pres">
      <dgm:prSet presAssocID="{F868D120-A21A-4FA4-8B72-EF38FEE440D3}" presName="arrowAndChildren" presStyleCnt="0"/>
      <dgm:spPr/>
    </dgm:pt>
    <dgm:pt modelId="{360CABA7-28FA-874F-A8EE-2D23BF6BA1B3}" type="pres">
      <dgm:prSet presAssocID="{F868D120-A21A-4FA4-8B72-EF38FEE440D3}" presName="parentTextArrow" presStyleLbl="node1" presStyleIdx="0" presStyleCnt="0"/>
      <dgm:spPr/>
    </dgm:pt>
    <dgm:pt modelId="{0F82E711-2A9F-1B42-B283-B16620A06C1D}" type="pres">
      <dgm:prSet presAssocID="{F868D120-A21A-4FA4-8B72-EF38FEE440D3}" presName="arrow" presStyleLbl="alignNode1" presStyleIdx="3" presStyleCnt="5"/>
      <dgm:spPr/>
    </dgm:pt>
    <dgm:pt modelId="{A91076DB-1911-8A4A-8989-6B43C489BC22}" type="pres">
      <dgm:prSet presAssocID="{F868D120-A21A-4FA4-8B72-EF38FEE440D3}" presName="descendantArrow" presStyleLbl="bgAccFollowNode1" presStyleIdx="3" presStyleCnt="5"/>
      <dgm:spPr/>
    </dgm:pt>
    <dgm:pt modelId="{46F78FBF-4AEB-C04B-9ECD-E4DC1A559201}" type="pres">
      <dgm:prSet presAssocID="{910CC75C-3163-4D20-8662-2439901A2869}" presName="sp" presStyleCnt="0"/>
      <dgm:spPr/>
    </dgm:pt>
    <dgm:pt modelId="{2C3E7025-0228-B642-9C99-B94A4A81AA0D}" type="pres">
      <dgm:prSet presAssocID="{529538A0-2F82-45E4-9400-74745330B24D}" presName="arrowAndChildren" presStyleCnt="0"/>
      <dgm:spPr/>
    </dgm:pt>
    <dgm:pt modelId="{46420D02-F369-EB40-AEF8-9DA595B2017F}" type="pres">
      <dgm:prSet presAssocID="{529538A0-2F82-45E4-9400-74745330B24D}" presName="parentTextArrow" presStyleLbl="node1" presStyleIdx="0" presStyleCnt="0"/>
      <dgm:spPr/>
    </dgm:pt>
    <dgm:pt modelId="{CFFD6550-E3E6-B649-A2F3-F5C447F74F0B}" type="pres">
      <dgm:prSet presAssocID="{529538A0-2F82-45E4-9400-74745330B24D}" presName="arrow" presStyleLbl="alignNode1" presStyleIdx="4" presStyleCnt="5"/>
      <dgm:spPr/>
    </dgm:pt>
    <dgm:pt modelId="{B10CD73A-28C3-B249-B083-9799E850ECE4}" type="pres">
      <dgm:prSet presAssocID="{529538A0-2F82-45E4-9400-74745330B24D}" presName="descendantArrow" presStyleLbl="bgAccFollowNode1" presStyleIdx="4" presStyleCnt="5"/>
      <dgm:spPr/>
    </dgm:pt>
  </dgm:ptLst>
  <dgm:cxnLst>
    <dgm:cxn modelId="{637FC60F-DA37-3F4A-B31C-9D4AA099603D}" type="presOf" srcId="{529538A0-2F82-45E4-9400-74745330B24D}" destId="{46420D02-F369-EB40-AEF8-9DA595B2017F}" srcOrd="0" destOrd="0" presId="urn:microsoft.com/office/officeart/2016/7/layout/VerticalDownArrowProcess"/>
    <dgm:cxn modelId="{5804501F-2EEA-7144-9162-ACD6531E0A2A}" type="presOf" srcId="{7673B3C0-708D-48D0-8016-B98B222EEEB5}" destId="{A91076DB-1911-8A4A-8989-6B43C489BC22}" srcOrd="0" destOrd="0" presId="urn:microsoft.com/office/officeart/2016/7/layout/VerticalDownArrowProcess"/>
    <dgm:cxn modelId="{578A5D26-A2AD-411B-9219-B0925680CAFE}" srcId="{529538A0-2F82-45E4-9400-74745330B24D}" destId="{0102AAB5-8168-4AD8-A026-89563D97D939}" srcOrd="0" destOrd="0" parTransId="{2C8C25E8-5211-49A4-A306-B74A3D0C71E6}" sibTransId="{488F325D-288F-4742-87C1-B19A15274526}"/>
    <dgm:cxn modelId="{4178A429-5251-EE40-A443-7885A26C1C40}" type="presOf" srcId="{1C636F3F-6F81-4E5D-AFBF-0D3A85E4929B}" destId="{5A45C3EF-0081-CB49-B405-612FB8A26113}" srcOrd="0" destOrd="0" presId="urn:microsoft.com/office/officeart/2016/7/layout/VerticalDownArrowProcess"/>
    <dgm:cxn modelId="{9E647237-1BB4-4A42-ABC7-4F84271228AB}" type="presOf" srcId="{1C636F3F-6F81-4E5D-AFBF-0D3A85E4929B}" destId="{0997DAA5-223C-D144-812F-E1CF595C0DC0}" srcOrd="1" destOrd="0" presId="urn:microsoft.com/office/officeart/2016/7/layout/VerticalDownArrowProcess"/>
    <dgm:cxn modelId="{9C0A7E3A-D682-434D-9D58-F8B7F33042D4}" srcId="{DE9423BD-AE04-4488-9610-313F37F15F90}" destId="{1C636F3F-6F81-4E5D-AFBF-0D3A85E4929B}" srcOrd="2" destOrd="0" parTransId="{74F258D2-E0FB-4CAE-B1EC-06D45DC88C1D}" sibTransId="{397246B8-BDD6-470A-BAEF-CFBC2F725F84}"/>
    <dgm:cxn modelId="{ED035E3B-D276-4547-BABF-DA734F3FA6A5}" srcId="{DE9423BD-AE04-4488-9610-313F37F15F90}" destId="{74A677FF-3DBC-4AF0-B2BE-43F4EEC67D30}" srcOrd="3" destOrd="0" parTransId="{4AF6DAB6-026F-4A94-9F10-D04BB2F1361C}" sibTransId="{7C188268-FA9B-4D17-9272-7C5BF8C90EF0}"/>
    <dgm:cxn modelId="{81AF503D-9E09-0049-BB77-9828D49A941A}" type="presOf" srcId="{529538A0-2F82-45E4-9400-74745330B24D}" destId="{CFFD6550-E3E6-B649-A2F3-F5C447F74F0B}" srcOrd="1" destOrd="0" presId="urn:microsoft.com/office/officeart/2016/7/layout/VerticalDownArrowProcess"/>
    <dgm:cxn modelId="{7EFBA140-A1E4-4BEF-8CF3-DD25C5AE70D7}" srcId="{DE9423BD-AE04-4488-9610-313F37F15F90}" destId="{31F5CE6D-86E2-465B-B688-2366B3D38C53}" srcOrd="4" destOrd="0" parTransId="{A9D0AA21-349F-4D2C-939F-13152CB4D7B1}" sibTransId="{E7F85389-2EA3-4DBE-999F-CEF70C1AE594}"/>
    <dgm:cxn modelId="{2B58675C-262D-6D44-83DB-2592EEC89B2B}" type="presOf" srcId="{15EF03A9-9516-4C0F-B159-4664E567595F}" destId="{92575E52-E418-0D4A-9AFB-4254896E7FA5}" srcOrd="0" destOrd="0" presId="urn:microsoft.com/office/officeart/2016/7/layout/VerticalDownArrowProcess"/>
    <dgm:cxn modelId="{C2B66773-7FFB-47FE-95A5-7BDA11122C5F}" srcId="{31F5CE6D-86E2-465B-B688-2366B3D38C53}" destId="{FA609AE0-CBC6-4CDA-A448-9AC765B69DE6}" srcOrd="0" destOrd="0" parTransId="{801D7C9B-B0B1-4645-B58A-75037A07F6C9}" sibTransId="{F610CE06-ED76-425A-81A2-3C5C04AF4907}"/>
    <dgm:cxn modelId="{31049B78-C657-784A-AF81-D9493B9DD6E2}" type="presOf" srcId="{74A677FF-3DBC-4AF0-B2BE-43F4EEC67D30}" destId="{75335396-7AC4-C246-995D-740AF3269575}" srcOrd="1" destOrd="0" presId="urn:microsoft.com/office/officeart/2016/7/layout/VerticalDownArrowProcess"/>
    <dgm:cxn modelId="{B844C27A-76D8-B349-AC50-5F907632242F}" type="presOf" srcId="{FA609AE0-CBC6-4CDA-A448-9AC765B69DE6}" destId="{AC909659-A6F5-DA49-BEED-40E1D7274A92}" srcOrd="0" destOrd="0" presId="urn:microsoft.com/office/officeart/2016/7/layout/VerticalDownArrowProcess"/>
    <dgm:cxn modelId="{8B2DBF80-A60C-D340-93F7-F5FCE738DF39}" type="presOf" srcId="{F868D120-A21A-4FA4-8B72-EF38FEE440D3}" destId="{0F82E711-2A9F-1B42-B283-B16620A06C1D}" srcOrd="1" destOrd="0" presId="urn:microsoft.com/office/officeart/2016/7/layout/VerticalDownArrowProcess"/>
    <dgm:cxn modelId="{F6B01BBA-259A-E640-8180-F840020E4CD2}" type="presOf" srcId="{3F6DEA82-D25B-4AA3-BBE2-BBDB4738E1B7}" destId="{B4B1096E-503F-1B4A-A887-4A957C1DF92A}" srcOrd="0" destOrd="0" presId="urn:microsoft.com/office/officeart/2016/7/layout/VerticalDownArrowProcess"/>
    <dgm:cxn modelId="{7BC39ABC-E5F4-4EF0-9147-751D1E47B4C1}" srcId="{F868D120-A21A-4FA4-8B72-EF38FEE440D3}" destId="{7673B3C0-708D-48D0-8016-B98B222EEEB5}" srcOrd="0" destOrd="0" parTransId="{63090231-F363-423A-85DC-BD2C4700E3D8}" sibTransId="{FDF37AF7-7ECD-4519-9117-470CB7C6FC69}"/>
    <dgm:cxn modelId="{C3FD54BF-4E62-45A9-A043-5877D72007DF}" srcId="{DE9423BD-AE04-4488-9610-313F37F15F90}" destId="{F868D120-A21A-4FA4-8B72-EF38FEE440D3}" srcOrd="1" destOrd="0" parTransId="{8DC2D874-2F92-459A-B71D-378A8D56789A}" sibTransId="{68904018-9F77-422F-8144-7767871BD1B5}"/>
    <dgm:cxn modelId="{975DDEC7-086C-CD43-ACA2-6C2FC05F0397}" type="presOf" srcId="{DE9423BD-AE04-4488-9610-313F37F15F90}" destId="{A8FBE5EB-413C-2949-A9FF-C39859F03353}" srcOrd="0" destOrd="0" presId="urn:microsoft.com/office/officeart/2016/7/layout/VerticalDownArrowProcess"/>
    <dgm:cxn modelId="{D9FB9AD5-65C2-4073-B190-67129163780F}" srcId="{74A677FF-3DBC-4AF0-B2BE-43F4EEC67D30}" destId="{15EF03A9-9516-4C0F-B159-4664E567595F}" srcOrd="0" destOrd="0" parTransId="{10BCF1E4-D9FB-4A72-B111-E510A40A5890}" sibTransId="{EF8D9683-0880-4AF0-9A92-7E9F4768C259}"/>
    <dgm:cxn modelId="{1A7212D9-45DC-8F48-A3C7-9DD118A0A4CF}" type="presOf" srcId="{31F5CE6D-86E2-465B-B688-2366B3D38C53}" destId="{A67911E8-5E60-9740-B588-14986A7BA759}" srcOrd="0" destOrd="0" presId="urn:microsoft.com/office/officeart/2016/7/layout/VerticalDownArrowProcess"/>
    <dgm:cxn modelId="{99B916DB-2E91-4BAF-A808-60F12CB3B0C5}" srcId="{DE9423BD-AE04-4488-9610-313F37F15F90}" destId="{529538A0-2F82-45E4-9400-74745330B24D}" srcOrd="0" destOrd="0" parTransId="{D57D3D4C-96E2-481F-88F4-AA18338CA10C}" sibTransId="{910CC75C-3163-4D20-8662-2439901A2869}"/>
    <dgm:cxn modelId="{4B12E4DB-C4BD-9540-8992-FB4571EFB03F}" type="presOf" srcId="{74A677FF-3DBC-4AF0-B2BE-43F4EEC67D30}" destId="{F2481B0B-5A12-3B4D-8DB1-301CE85B7D04}" srcOrd="0" destOrd="0" presId="urn:microsoft.com/office/officeart/2016/7/layout/VerticalDownArrowProcess"/>
    <dgm:cxn modelId="{86EA18EC-DB5A-A14E-AD46-355732818035}" type="presOf" srcId="{F868D120-A21A-4FA4-8B72-EF38FEE440D3}" destId="{360CABA7-28FA-874F-A8EE-2D23BF6BA1B3}" srcOrd="0" destOrd="0" presId="urn:microsoft.com/office/officeart/2016/7/layout/VerticalDownArrowProcess"/>
    <dgm:cxn modelId="{D4D1C4EC-3972-4F6B-A01A-C48C2729F4DF}" srcId="{1C636F3F-6F81-4E5D-AFBF-0D3A85E4929B}" destId="{3F6DEA82-D25B-4AA3-BBE2-BBDB4738E1B7}" srcOrd="0" destOrd="0" parTransId="{83F2682A-C695-42AC-AB02-BC204F3C9D8C}" sibTransId="{D74C6EBB-71A7-4C6B-AEA9-75CFEC17499F}"/>
    <dgm:cxn modelId="{D23814F9-7DAA-EF4B-93C2-9EB52ABFD713}" type="presOf" srcId="{0102AAB5-8168-4AD8-A026-89563D97D939}" destId="{B10CD73A-28C3-B249-B083-9799E850ECE4}" srcOrd="0" destOrd="0" presId="urn:microsoft.com/office/officeart/2016/7/layout/VerticalDownArrowProcess"/>
    <dgm:cxn modelId="{C17C124D-BA77-894C-987D-A57A83D23968}" type="presParOf" srcId="{A8FBE5EB-413C-2949-A9FF-C39859F03353}" destId="{DE76F57B-8C03-3C43-BDAE-EFAF123FADA8}" srcOrd="0" destOrd="0" presId="urn:microsoft.com/office/officeart/2016/7/layout/VerticalDownArrowProcess"/>
    <dgm:cxn modelId="{A2A8E26B-7EF3-DE45-AA7C-B7978E7DAA70}" type="presParOf" srcId="{DE76F57B-8C03-3C43-BDAE-EFAF123FADA8}" destId="{A67911E8-5E60-9740-B588-14986A7BA759}" srcOrd="0" destOrd="0" presId="urn:microsoft.com/office/officeart/2016/7/layout/VerticalDownArrowProcess"/>
    <dgm:cxn modelId="{23E25D52-00C5-E44C-AF47-C0522EBC0C76}" type="presParOf" srcId="{DE76F57B-8C03-3C43-BDAE-EFAF123FADA8}" destId="{AC909659-A6F5-DA49-BEED-40E1D7274A92}" srcOrd="1" destOrd="0" presId="urn:microsoft.com/office/officeart/2016/7/layout/VerticalDownArrowProcess"/>
    <dgm:cxn modelId="{09E82A5D-BBAA-7247-91C5-0C607AC16E26}" type="presParOf" srcId="{A8FBE5EB-413C-2949-A9FF-C39859F03353}" destId="{01B16207-B352-7749-908A-BC167EFCD29D}" srcOrd="1" destOrd="0" presId="urn:microsoft.com/office/officeart/2016/7/layout/VerticalDownArrowProcess"/>
    <dgm:cxn modelId="{48685F48-B529-1A4F-A763-1ECA060149EC}" type="presParOf" srcId="{A8FBE5EB-413C-2949-A9FF-C39859F03353}" destId="{F56BB2C8-402E-BE4F-AECB-F3F031BCECA0}" srcOrd="2" destOrd="0" presId="urn:microsoft.com/office/officeart/2016/7/layout/VerticalDownArrowProcess"/>
    <dgm:cxn modelId="{8FBC1DD3-9899-9C45-B4F9-DAB011404904}" type="presParOf" srcId="{F56BB2C8-402E-BE4F-AECB-F3F031BCECA0}" destId="{F2481B0B-5A12-3B4D-8DB1-301CE85B7D04}" srcOrd="0" destOrd="0" presId="urn:microsoft.com/office/officeart/2016/7/layout/VerticalDownArrowProcess"/>
    <dgm:cxn modelId="{5820DBB2-F83E-8A41-8C43-322ECB88EE69}" type="presParOf" srcId="{F56BB2C8-402E-BE4F-AECB-F3F031BCECA0}" destId="{75335396-7AC4-C246-995D-740AF3269575}" srcOrd="1" destOrd="0" presId="urn:microsoft.com/office/officeart/2016/7/layout/VerticalDownArrowProcess"/>
    <dgm:cxn modelId="{CF607D2D-8B4E-3748-B2D6-1E8391740C13}" type="presParOf" srcId="{F56BB2C8-402E-BE4F-AECB-F3F031BCECA0}" destId="{92575E52-E418-0D4A-9AFB-4254896E7FA5}" srcOrd="2" destOrd="0" presId="urn:microsoft.com/office/officeart/2016/7/layout/VerticalDownArrowProcess"/>
    <dgm:cxn modelId="{04123118-76D1-8C44-9BBC-CB29CD18CE35}" type="presParOf" srcId="{A8FBE5EB-413C-2949-A9FF-C39859F03353}" destId="{F54BFF90-8676-4C4C-AFE9-718A7840C8E6}" srcOrd="3" destOrd="0" presId="urn:microsoft.com/office/officeart/2016/7/layout/VerticalDownArrowProcess"/>
    <dgm:cxn modelId="{DB4E1262-7801-2B44-830C-451A3841B583}" type="presParOf" srcId="{A8FBE5EB-413C-2949-A9FF-C39859F03353}" destId="{3DAE5784-8EFF-FD41-9E6A-E6A10D152DBE}" srcOrd="4" destOrd="0" presId="urn:microsoft.com/office/officeart/2016/7/layout/VerticalDownArrowProcess"/>
    <dgm:cxn modelId="{14BACB22-FDEC-D642-BF50-6D982BEF2CCC}" type="presParOf" srcId="{3DAE5784-8EFF-FD41-9E6A-E6A10D152DBE}" destId="{5A45C3EF-0081-CB49-B405-612FB8A26113}" srcOrd="0" destOrd="0" presId="urn:microsoft.com/office/officeart/2016/7/layout/VerticalDownArrowProcess"/>
    <dgm:cxn modelId="{BC5FCA97-5621-C640-9F8B-A2CA85CB0FC2}" type="presParOf" srcId="{3DAE5784-8EFF-FD41-9E6A-E6A10D152DBE}" destId="{0997DAA5-223C-D144-812F-E1CF595C0DC0}" srcOrd="1" destOrd="0" presId="urn:microsoft.com/office/officeart/2016/7/layout/VerticalDownArrowProcess"/>
    <dgm:cxn modelId="{C37E62CB-2565-7F43-B997-3553E316A822}" type="presParOf" srcId="{3DAE5784-8EFF-FD41-9E6A-E6A10D152DBE}" destId="{B4B1096E-503F-1B4A-A887-4A957C1DF92A}" srcOrd="2" destOrd="0" presId="urn:microsoft.com/office/officeart/2016/7/layout/VerticalDownArrowProcess"/>
    <dgm:cxn modelId="{7534EAC3-B4BF-394F-A4D0-543659CF6222}" type="presParOf" srcId="{A8FBE5EB-413C-2949-A9FF-C39859F03353}" destId="{61AF1188-8F23-2149-A483-8ED3CA6EB235}" srcOrd="5" destOrd="0" presId="urn:microsoft.com/office/officeart/2016/7/layout/VerticalDownArrowProcess"/>
    <dgm:cxn modelId="{E887510B-6B96-B04A-A0E6-360426070C9A}" type="presParOf" srcId="{A8FBE5EB-413C-2949-A9FF-C39859F03353}" destId="{73D863F2-25AD-7F43-B2D2-811C83031E4F}" srcOrd="6" destOrd="0" presId="urn:microsoft.com/office/officeart/2016/7/layout/VerticalDownArrowProcess"/>
    <dgm:cxn modelId="{4DF1B565-B1E5-0242-A67D-F7626DD545FB}" type="presParOf" srcId="{73D863F2-25AD-7F43-B2D2-811C83031E4F}" destId="{360CABA7-28FA-874F-A8EE-2D23BF6BA1B3}" srcOrd="0" destOrd="0" presId="urn:microsoft.com/office/officeart/2016/7/layout/VerticalDownArrowProcess"/>
    <dgm:cxn modelId="{1202122D-9198-6349-AF7B-9A6570F57E9B}" type="presParOf" srcId="{73D863F2-25AD-7F43-B2D2-811C83031E4F}" destId="{0F82E711-2A9F-1B42-B283-B16620A06C1D}" srcOrd="1" destOrd="0" presId="urn:microsoft.com/office/officeart/2016/7/layout/VerticalDownArrowProcess"/>
    <dgm:cxn modelId="{0B0EEF02-8E9D-5F48-8201-48F2B07A805C}" type="presParOf" srcId="{73D863F2-25AD-7F43-B2D2-811C83031E4F}" destId="{A91076DB-1911-8A4A-8989-6B43C489BC22}" srcOrd="2" destOrd="0" presId="urn:microsoft.com/office/officeart/2016/7/layout/VerticalDownArrowProcess"/>
    <dgm:cxn modelId="{57413893-4BA0-2249-BA12-D335A1F56EFC}" type="presParOf" srcId="{A8FBE5EB-413C-2949-A9FF-C39859F03353}" destId="{46F78FBF-4AEB-C04B-9ECD-E4DC1A559201}" srcOrd="7" destOrd="0" presId="urn:microsoft.com/office/officeart/2016/7/layout/VerticalDownArrowProcess"/>
    <dgm:cxn modelId="{6B08C5DC-6796-7746-A501-9D3873F80CE5}" type="presParOf" srcId="{A8FBE5EB-413C-2949-A9FF-C39859F03353}" destId="{2C3E7025-0228-B642-9C99-B94A4A81AA0D}" srcOrd="8" destOrd="0" presId="urn:microsoft.com/office/officeart/2016/7/layout/VerticalDownArrowProcess"/>
    <dgm:cxn modelId="{FFE3FB31-9814-8D4D-AE73-3EA74C48460A}" type="presParOf" srcId="{2C3E7025-0228-B642-9C99-B94A4A81AA0D}" destId="{46420D02-F369-EB40-AEF8-9DA595B2017F}" srcOrd="0" destOrd="0" presId="urn:microsoft.com/office/officeart/2016/7/layout/VerticalDownArrowProcess"/>
    <dgm:cxn modelId="{9B65EA70-8085-6A4F-81CC-357AE5303B8B}" type="presParOf" srcId="{2C3E7025-0228-B642-9C99-B94A4A81AA0D}" destId="{CFFD6550-E3E6-B649-A2F3-F5C447F74F0B}" srcOrd="1" destOrd="0" presId="urn:microsoft.com/office/officeart/2016/7/layout/VerticalDownArrowProcess"/>
    <dgm:cxn modelId="{F996190E-6443-C34A-9766-2F7AA4BAF01A}" type="presParOf" srcId="{2C3E7025-0228-B642-9C99-B94A4A81AA0D}" destId="{B10CD73A-28C3-B249-B083-9799E850ECE4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4608B1-BFAE-AA4E-85B5-D5DAF00931A6}">
      <dsp:nvSpPr>
        <dsp:cNvPr id="0" name=""/>
        <dsp:cNvSpPr/>
      </dsp:nvSpPr>
      <dsp:spPr>
        <a:xfrm>
          <a:off x="0" y="104572"/>
          <a:ext cx="5906181" cy="52211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images – shows all images in your local docker registry</a:t>
          </a:r>
        </a:p>
      </dsp:txBody>
      <dsp:txXfrm>
        <a:off x="25487" y="130059"/>
        <a:ext cx="5855207" cy="471138"/>
      </dsp:txXfrm>
    </dsp:sp>
    <dsp:sp modelId="{28A4C5AB-41C7-B345-9E24-D74FEC36C757}">
      <dsp:nvSpPr>
        <dsp:cNvPr id="0" name=""/>
        <dsp:cNvSpPr/>
      </dsp:nvSpPr>
      <dsp:spPr>
        <a:xfrm>
          <a:off x="0" y="667005"/>
          <a:ext cx="5906181" cy="522112"/>
        </a:xfrm>
        <a:prstGeom prst="roundRect">
          <a:avLst/>
        </a:prstGeom>
        <a:solidFill>
          <a:schemeClr val="accent2">
            <a:hueOff val="2513137"/>
            <a:satOff val="-52"/>
            <a:lumOff val="88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</a:t>
          </a:r>
          <a:r>
            <a:rPr lang="en-US" sz="1400" kern="1200" dirty="0" err="1"/>
            <a:t>ps</a:t>
          </a:r>
          <a:r>
            <a:rPr lang="en-US" sz="1400" kern="1200" dirty="0"/>
            <a:t> – shows all running containers on your machine</a:t>
          </a:r>
        </a:p>
      </dsp:txBody>
      <dsp:txXfrm>
        <a:off x="25487" y="692492"/>
        <a:ext cx="5855207" cy="471138"/>
      </dsp:txXfrm>
    </dsp:sp>
    <dsp:sp modelId="{115F4893-E4A2-504D-A70F-2791B0C9E947}">
      <dsp:nvSpPr>
        <dsp:cNvPr id="0" name=""/>
        <dsp:cNvSpPr/>
      </dsp:nvSpPr>
      <dsp:spPr>
        <a:xfrm>
          <a:off x="0" y="1229437"/>
          <a:ext cx="5906181" cy="522112"/>
        </a:xfrm>
        <a:prstGeom prst="roundRect">
          <a:avLst/>
        </a:prstGeom>
        <a:solidFill>
          <a:schemeClr val="accent2">
            <a:hueOff val="5026273"/>
            <a:satOff val="-105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search &lt;</a:t>
          </a:r>
          <a:r>
            <a:rPr lang="en-US" sz="1400" kern="1200" dirty="0" err="1"/>
            <a:t>image_name</a:t>
          </a:r>
          <a:r>
            <a:rPr lang="en-US" sz="1400" kern="1200" dirty="0"/>
            <a:t>&gt; - shows available images on docker hub with specified image name</a:t>
          </a:r>
        </a:p>
      </dsp:txBody>
      <dsp:txXfrm>
        <a:off x="25487" y="1254924"/>
        <a:ext cx="5855207" cy="471138"/>
      </dsp:txXfrm>
    </dsp:sp>
    <dsp:sp modelId="{0FB30CED-C141-FD4E-B4D5-66E355DF521C}">
      <dsp:nvSpPr>
        <dsp:cNvPr id="0" name=""/>
        <dsp:cNvSpPr/>
      </dsp:nvSpPr>
      <dsp:spPr>
        <a:xfrm>
          <a:off x="0" y="1791870"/>
          <a:ext cx="5906181" cy="522112"/>
        </a:xfrm>
        <a:prstGeom prst="roundRect">
          <a:avLst/>
        </a:prstGeom>
        <a:solidFill>
          <a:schemeClr val="accent2">
            <a:hueOff val="7539410"/>
            <a:satOff val="-157"/>
            <a:lumOff val="2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docker pull &lt;image_name&gt;:&lt;tag&gt; - pull image from docker hub with specified tag, if no tag provided it will pull ”latest”</a:t>
          </a:r>
        </a:p>
      </dsp:txBody>
      <dsp:txXfrm>
        <a:off x="25487" y="1817357"/>
        <a:ext cx="5855207" cy="471138"/>
      </dsp:txXfrm>
    </dsp:sp>
    <dsp:sp modelId="{11CA5DAF-A09A-3742-BE06-13A45634961A}">
      <dsp:nvSpPr>
        <dsp:cNvPr id="0" name=""/>
        <dsp:cNvSpPr/>
      </dsp:nvSpPr>
      <dsp:spPr>
        <a:xfrm>
          <a:off x="0" y="2354302"/>
          <a:ext cx="5906181" cy="522112"/>
        </a:xfrm>
        <a:prstGeom prst="roundRect">
          <a:avLst/>
        </a:prstGeom>
        <a:solidFill>
          <a:schemeClr val="accent2">
            <a:hueOff val="10052546"/>
            <a:satOff val="-209"/>
            <a:lumOff val="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run &lt;options&gt; &lt;</a:t>
          </a:r>
          <a:r>
            <a:rPr lang="en-US" sz="1400" kern="1200" dirty="0" err="1"/>
            <a:t>image_name</a:t>
          </a:r>
          <a:r>
            <a:rPr lang="en-US" sz="1400" kern="1200" dirty="0"/>
            <a:t>&gt;:&lt;tag&gt; - runs container with specified options</a:t>
          </a:r>
        </a:p>
      </dsp:txBody>
      <dsp:txXfrm>
        <a:off x="25487" y="2379789"/>
        <a:ext cx="5855207" cy="471138"/>
      </dsp:txXfrm>
    </dsp:sp>
    <dsp:sp modelId="{C53644AF-809C-9549-B117-A6AC7E724C86}">
      <dsp:nvSpPr>
        <dsp:cNvPr id="0" name=""/>
        <dsp:cNvSpPr/>
      </dsp:nvSpPr>
      <dsp:spPr>
        <a:xfrm>
          <a:off x="0" y="2916735"/>
          <a:ext cx="5906181" cy="522112"/>
        </a:xfrm>
        <a:prstGeom prst="roundRect">
          <a:avLst/>
        </a:prstGeom>
        <a:solidFill>
          <a:schemeClr val="accent2">
            <a:hueOff val="12565682"/>
            <a:satOff val="-261"/>
            <a:lumOff val="441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stop (&lt;</a:t>
          </a:r>
          <a:r>
            <a:rPr lang="en-US" sz="1400" kern="1200" dirty="0" err="1"/>
            <a:t>container_id</a:t>
          </a:r>
          <a:r>
            <a:rPr lang="en-US" sz="1400" kern="1200" dirty="0"/>
            <a:t>&gt; || &lt;</a:t>
          </a:r>
          <a:r>
            <a:rPr lang="en-US" sz="1400" kern="1200" dirty="0" err="1"/>
            <a:t>container_name</a:t>
          </a:r>
          <a:r>
            <a:rPr lang="en-US" sz="1400" kern="1200" dirty="0"/>
            <a:t>&gt;) – stops container</a:t>
          </a:r>
        </a:p>
      </dsp:txBody>
      <dsp:txXfrm>
        <a:off x="25487" y="2942222"/>
        <a:ext cx="5855207" cy="471138"/>
      </dsp:txXfrm>
    </dsp:sp>
    <dsp:sp modelId="{59889956-9C16-1848-B406-06E3296D6A4E}">
      <dsp:nvSpPr>
        <dsp:cNvPr id="0" name=""/>
        <dsp:cNvSpPr/>
      </dsp:nvSpPr>
      <dsp:spPr>
        <a:xfrm>
          <a:off x="0" y="3479167"/>
          <a:ext cx="5906181" cy="522112"/>
        </a:xfrm>
        <a:prstGeom prst="roundRect">
          <a:avLst/>
        </a:prstGeom>
        <a:solidFill>
          <a:schemeClr val="accent2">
            <a:hueOff val="15078820"/>
            <a:satOff val="-314"/>
            <a:lumOff val="5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rm (&lt;</a:t>
          </a:r>
          <a:r>
            <a:rPr lang="en-US" sz="1400" kern="1200" dirty="0" err="1"/>
            <a:t>container_id</a:t>
          </a:r>
          <a:r>
            <a:rPr lang="en-US" sz="1400" kern="1200" dirty="0"/>
            <a:t>&gt; || &lt;</a:t>
          </a:r>
          <a:r>
            <a:rPr lang="en-US" sz="1400" kern="1200" dirty="0" err="1"/>
            <a:t>container_name</a:t>
          </a:r>
          <a:r>
            <a:rPr lang="en-US" sz="1400" kern="1200" dirty="0"/>
            <a:t>&gt;) – removes stopped container, use “-f” to forcefully remove running container</a:t>
          </a:r>
        </a:p>
      </dsp:txBody>
      <dsp:txXfrm>
        <a:off x="25487" y="3504654"/>
        <a:ext cx="5855207" cy="471138"/>
      </dsp:txXfrm>
    </dsp:sp>
    <dsp:sp modelId="{5DF46D47-363A-A44D-BA8B-039769859150}">
      <dsp:nvSpPr>
        <dsp:cNvPr id="0" name=""/>
        <dsp:cNvSpPr/>
      </dsp:nvSpPr>
      <dsp:spPr>
        <a:xfrm>
          <a:off x="0" y="4041600"/>
          <a:ext cx="5906181" cy="522112"/>
        </a:xfrm>
        <a:prstGeom prst="roundRect">
          <a:avLst/>
        </a:prstGeom>
        <a:solidFill>
          <a:schemeClr val="accent2">
            <a:hueOff val="17591955"/>
            <a:satOff val="-366"/>
            <a:lumOff val="6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docker </a:t>
          </a:r>
          <a:r>
            <a:rPr lang="en-US" sz="1400" kern="1200" dirty="0" err="1"/>
            <a:t>rmi</a:t>
          </a:r>
          <a:r>
            <a:rPr lang="en-US" sz="1400" kern="1200" dirty="0"/>
            <a:t> (&lt;</a:t>
          </a:r>
          <a:r>
            <a:rPr lang="en-US" sz="1400" kern="1200" dirty="0" err="1"/>
            <a:t>image_id</a:t>
          </a:r>
          <a:r>
            <a:rPr lang="en-US" sz="1400" kern="1200" dirty="0"/>
            <a:t>&gt; || &lt;repository&gt;:&lt;tag&gt;) – if no tag specified, will remove ”latest”</a:t>
          </a:r>
        </a:p>
      </dsp:txBody>
      <dsp:txXfrm>
        <a:off x="25487" y="4067087"/>
        <a:ext cx="5855207" cy="471138"/>
      </dsp:txXfrm>
    </dsp:sp>
    <dsp:sp modelId="{477C631B-4F04-994A-BBDE-E350A9BCEC69}">
      <dsp:nvSpPr>
        <dsp:cNvPr id="0" name=""/>
        <dsp:cNvSpPr/>
      </dsp:nvSpPr>
      <dsp:spPr>
        <a:xfrm>
          <a:off x="0" y="4604032"/>
          <a:ext cx="5906181" cy="522112"/>
        </a:xfrm>
        <a:prstGeom prst="roundRect">
          <a:avLst/>
        </a:prstGeom>
        <a:solidFill>
          <a:schemeClr val="accent2">
            <a:hueOff val="20105092"/>
            <a:satOff val="-418"/>
            <a:lumOff val="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docker --help - shows all available commands</a:t>
          </a:r>
        </a:p>
      </dsp:txBody>
      <dsp:txXfrm>
        <a:off x="25487" y="4629519"/>
        <a:ext cx="5855207" cy="471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911E8-5E60-9740-B588-14986A7BA759}">
      <dsp:nvSpPr>
        <dsp:cNvPr id="0" name=""/>
        <dsp:cNvSpPr/>
      </dsp:nvSpPr>
      <dsp:spPr>
        <a:xfrm>
          <a:off x="0" y="4491370"/>
          <a:ext cx="1476545" cy="736846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Check</a:t>
          </a:r>
        </a:p>
      </dsp:txBody>
      <dsp:txXfrm>
        <a:off x="0" y="4491370"/>
        <a:ext cx="1476545" cy="736846"/>
      </dsp:txXfrm>
    </dsp:sp>
    <dsp:sp modelId="{AC909659-A6F5-DA49-BEED-40E1D7274A92}">
      <dsp:nvSpPr>
        <dsp:cNvPr id="0" name=""/>
        <dsp:cNvSpPr/>
      </dsp:nvSpPr>
      <dsp:spPr>
        <a:xfrm>
          <a:off x="1476545" y="4491370"/>
          <a:ext cx="4429635" cy="736846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77800" rIns="898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 browser navigate to localhost:8081</a:t>
          </a:r>
        </a:p>
      </dsp:txBody>
      <dsp:txXfrm>
        <a:off x="1476545" y="4491370"/>
        <a:ext cx="4429635" cy="736846"/>
      </dsp:txXfrm>
    </dsp:sp>
    <dsp:sp modelId="{75335396-7AC4-C246-995D-740AF3269575}">
      <dsp:nvSpPr>
        <dsp:cNvPr id="0" name=""/>
        <dsp:cNvSpPr/>
      </dsp:nvSpPr>
      <dsp:spPr>
        <a:xfrm rot="10800000">
          <a:off x="0" y="3369153"/>
          <a:ext cx="1476545" cy="11332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5026273"/>
            <a:satOff val="-105"/>
            <a:lumOff val="1765"/>
            <a:alphaOff val="0"/>
          </a:schemeClr>
        </a:solidFill>
        <a:ln w="12700" cap="flat" cmpd="sng" algn="ctr">
          <a:solidFill>
            <a:schemeClr val="accent2">
              <a:hueOff val="5026273"/>
              <a:satOff val="-105"/>
              <a:lumOff val="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3369153"/>
        <a:ext cx="1476545" cy="736625"/>
      </dsp:txXfrm>
    </dsp:sp>
    <dsp:sp modelId="{92575E52-E418-0D4A-9AFB-4254896E7FA5}">
      <dsp:nvSpPr>
        <dsp:cNvPr id="0" name=""/>
        <dsp:cNvSpPr/>
      </dsp:nvSpPr>
      <dsp:spPr>
        <a:xfrm>
          <a:off x="1476545" y="3369153"/>
          <a:ext cx="4429635" cy="736625"/>
        </a:xfrm>
        <a:prstGeom prst="rect">
          <a:avLst/>
        </a:prstGeom>
        <a:solidFill>
          <a:schemeClr val="accent2">
            <a:tint val="40000"/>
            <a:alpha val="90000"/>
            <a:hueOff val="5161255"/>
            <a:satOff val="2081"/>
            <a:lumOff val="3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5161255"/>
              <a:satOff val="2081"/>
              <a:lumOff val="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77800" rIns="898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“mydb” using ‘curl -X POST -i localhost:5984/mydb’</a:t>
          </a:r>
        </a:p>
      </dsp:txBody>
      <dsp:txXfrm>
        <a:off x="1476545" y="3369153"/>
        <a:ext cx="4429635" cy="736625"/>
      </dsp:txXfrm>
    </dsp:sp>
    <dsp:sp modelId="{0997DAA5-223C-D144-812F-E1CF595C0DC0}">
      <dsp:nvSpPr>
        <dsp:cNvPr id="0" name=""/>
        <dsp:cNvSpPr/>
      </dsp:nvSpPr>
      <dsp:spPr>
        <a:xfrm rot="10800000">
          <a:off x="0" y="2246935"/>
          <a:ext cx="1476545" cy="11332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0052546"/>
            <a:satOff val="-209"/>
            <a:lumOff val="3529"/>
            <a:alphaOff val="0"/>
          </a:schemeClr>
        </a:solidFill>
        <a:ln w="12700" cap="flat" cmpd="sng" algn="ctr">
          <a:solidFill>
            <a:schemeClr val="accent2">
              <a:hueOff val="10052546"/>
              <a:satOff val="-209"/>
              <a:lumOff val="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Copy over</a:t>
          </a:r>
        </a:p>
      </dsp:txBody>
      <dsp:txXfrm rot="-10800000">
        <a:off x="0" y="2246935"/>
        <a:ext cx="1476545" cy="736625"/>
      </dsp:txXfrm>
    </dsp:sp>
    <dsp:sp modelId="{B4B1096E-503F-1B4A-A887-4A957C1DF92A}">
      <dsp:nvSpPr>
        <dsp:cNvPr id="0" name=""/>
        <dsp:cNvSpPr/>
      </dsp:nvSpPr>
      <dsp:spPr>
        <a:xfrm>
          <a:off x="1476545" y="2246935"/>
          <a:ext cx="4429635" cy="736625"/>
        </a:xfrm>
        <a:prstGeom prst="rect">
          <a:avLst/>
        </a:prstGeom>
        <a:solidFill>
          <a:schemeClr val="accent2">
            <a:tint val="40000"/>
            <a:alpha val="90000"/>
            <a:hueOff val="10322510"/>
            <a:satOff val="4162"/>
            <a:lumOff val="7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0322510"/>
              <a:satOff val="4162"/>
              <a:lumOff val="70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77800" rIns="898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Copy over docker-bootcamp-ui.html to nginx</a:t>
          </a:r>
        </a:p>
      </dsp:txBody>
      <dsp:txXfrm>
        <a:off x="1476545" y="2246935"/>
        <a:ext cx="4429635" cy="736625"/>
      </dsp:txXfrm>
    </dsp:sp>
    <dsp:sp modelId="{0F82E711-2A9F-1B42-B283-B16620A06C1D}">
      <dsp:nvSpPr>
        <dsp:cNvPr id="0" name=""/>
        <dsp:cNvSpPr/>
      </dsp:nvSpPr>
      <dsp:spPr>
        <a:xfrm rot="10800000">
          <a:off x="0" y="1124718"/>
          <a:ext cx="1476545" cy="11332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15078820"/>
            <a:satOff val="-314"/>
            <a:lumOff val="5294"/>
            <a:alphaOff val="0"/>
          </a:schemeClr>
        </a:solidFill>
        <a:ln w="12700" cap="flat" cmpd="sng" algn="ctr">
          <a:solidFill>
            <a:schemeClr val="accent2">
              <a:hueOff val="15078820"/>
              <a:satOff val="-314"/>
              <a:lumOff val="529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Containerize</a:t>
          </a:r>
        </a:p>
      </dsp:txBody>
      <dsp:txXfrm rot="-10800000">
        <a:off x="0" y="1124718"/>
        <a:ext cx="1476545" cy="736625"/>
      </dsp:txXfrm>
    </dsp:sp>
    <dsp:sp modelId="{A91076DB-1911-8A4A-8989-6B43C489BC22}">
      <dsp:nvSpPr>
        <dsp:cNvPr id="0" name=""/>
        <dsp:cNvSpPr/>
      </dsp:nvSpPr>
      <dsp:spPr>
        <a:xfrm>
          <a:off x="1476545" y="1124718"/>
          <a:ext cx="4429635" cy="736625"/>
        </a:xfrm>
        <a:prstGeom prst="rect">
          <a:avLst/>
        </a:prstGeom>
        <a:solidFill>
          <a:schemeClr val="accent2">
            <a:tint val="40000"/>
            <a:alpha val="90000"/>
            <a:hueOff val="15483765"/>
            <a:satOff val="6244"/>
            <a:lumOff val="10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483765"/>
              <a:satOff val="6244"/>
              <a:lumOff val="10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77800" rIns="898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Spin up nginx, couchdb and api-bootcamp and connect them to the network.</a:t>
          </a:r>
        </a:p>
      </dsp:txBody>
      <dsp:txXfrm>
        <a:off x="1476545" y="1124718"/>
        <a:ext cx="4429635" cy="736625"/>
      </dsp:txXfrm>
    </dsp:sp>
    <dsp:sp modelId="{CFFD6550-E3E6-B649-A2F3-F5C447F74F0B}">
      <dsp:nvSpPr>
        <dsp:cNvPr id="0" name=""/>
        <dsp:cNvSpPr/>
      </dsp:nvSpPr>
      <dsp:spPr>
        <a:xfrm rot="10800000">
          <a:off x="0" y="2500"/>
          <a:ext cx="1476545" cy="1133270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accent2">
            <a:hueOff val="20105092"/>
            <a:satOff val="-418"/>
            <a:lumOff val="7058"/>
            <a:alphaOff val="0"/>
          </a:schemeClr>
        </a:solidFill>
        <a:ln w="12700" cap="flat" cmpd="sng" algn="ctr">
          <a:solidFill>
            <a:schemeClr val="accent2">
              <a:hueOff val="20105092"/>
              <a:satOff val="-418"/>
              <a:lumOff val="70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012" tIns="142240" rIns="105012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Create</a:t>
          </a:r>
        </a:p>
      </dsp:txBody>
      <dsp:txXfrm rot="-10800000">
        <a:off x="0" y="2500"/>
        <a:ext cx="1476545" cy="736625"/>
      </dsp:txXfrm>
    </dsp:sp>
    <dsp:sp modelId="{B10CD73A-28C3-B249-B083-9799E850ECE4}">
      <dsp:nvSpPr>
        <dsp:cNvPr id="0" name=""/>
        <dsp:cNvSpPr/>
      </dsp:nvSpPr>
      <dsp:spPr>
        <a:xfrm>
          <a:off x="1476545" y="2500"/>
          <a:ext cx="4429635" cy="736625"/>
        </a:xfrm>
        <a:prstGeom prst="rect">
          <a:avLst/>
        </a:prstGeom>
        <a:solidFill>
          <a:schemeClr val="accent2">
            <a:tint val="40000"/>
            <a:alpha val="90000"/>
            <a:hueOff val="20645021"/>
            <a:satOff val="8325"/>
            <a:lumOff val="141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0645021"/>
              <a:satOff val="8325"/>
              <a:lumOff val="14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854" tIns="177800" rIns="89854" bIns="17780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network called ”bootcamp”</a:t>
          </a:r>
        </a:p>
      </dsp:txBody>
      <dsp:txXfrm>
        <a:off x="1476545" y="2500"/>
        <a:ext cx="4429635" cy="7366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1955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788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58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699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10/2/19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06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91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500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87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464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10/2/19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93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10/2/19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9067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728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mast0910/api-bootcamp.gi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51C98F-5E90-4AE7-8298-FF56251B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A0E3C3-236D-D542-9F45-0C49046B7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Docker intro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57EA93-0C3D-464E-974C-07220A5381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95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EE0D13DB-D099-4541-888D-DE0186F1C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0519" y="253548"/>
            <a:ext cx="5851795" cy="638481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77C5EA-BC28-4B45-9878-A844B98ED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843" b="2"/>
          <a:stretch/>
        </p:blipFill>
        <p:spPr>
          <a:xfrm>
            <a:off x="424928" y="419292"/>
            <a:ext cx="5522976" cy="6053328"/>
          </a:xfrm>
          <a:prstGeom prst="rect">
            <a:avLst/>
          </a:prstGeom>
        </p:spPr>
      </p:pic>
      <p:sp>
        <p:nvSpPr>
          <p:cNvPr id="19" name="Rectangle 13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B9991-F4D4-E645-B960-0AA8F77D6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>
            <a:normAutofit/>
          </a:bodyPr>
          <a:lstStyle/>
          <a:p>
            <a:r>
              <a:rPr lang="en-US"/>
              <a:t>Docker-compose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438DF-BB32-2442-B1FE-C9F7F496B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2538919"/>
            <a:ext cx="4602152" cy="355780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Docker compose uses </a:t>
            </a:r>
            <a:r>
              <a:rPr lang="en-US" dirty="0" err="1"/>
              <a:t>yaml</a:t>
            </a:r>
            <a:r>
              <a:rPr lang="en-US" dirty="0"/>
              <a:t> file </a:t>
            </a:r>
            <a:br>
              <a:rPr lang="en-US" dirty="0"/>
            </a:br>
            <a:r>
              <a:rPr lang="en-US" dirty="0"/>
              <a:t>to automate creation of containers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Create a docker-</a:t>
            </a:r>
            <a:r>
              <a:rPr lang="en-US" dirty="0" err="1"/>
              <a:t>compose.yaml</a:t>
            </a:r>
            <a:r>
              <a:rPr lang="en-US" dirty="0"/>
              <a:t> file </a:t>
            </a:r>
            <a:endParaRPr lang="en-US" dirty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Wingdings" pitchFamily="2" charset="2"/>
              </a:rPr>
              <a:t>Spin up everything using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‘docker-compose up’</a:t>
            </a:r>
          </a:p>
          <a:p>
            <a:pPr>
              <a:lnSpc>
                <a:spcPct val="90000"/>
              </a:lnSpc>
            </a:pPr>
            <a:endParaRPr lang="en-US" dirty="0">
              <a:sym typeface="Wingdings" pitchFamily="2" charset="2"/>
            </a:endParaRPr>
          </a:p>
          <a:p>
            <a:pPr>
              <a:lnSpc>
                <a:spcPct val="90000"/>
              </a:lnSpc>
            </a:pPr>
            <a:r>
              <a:rPr lang="en-US" dirty="0">
                <a:sym typeface="Wingdings" pitchFamily="2" charset="2"/>
              </a:rPr>
              <a:t>Spin everything down using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</a:rPr>
              <a:t>‘docker-compose down’</a:t>
            </a:r>
          </a:p>
        </p:txBody>
      </p:sp>
    </p:spTree>
    <p:extLst>
      <p:ext uri="{BB962C8B-B14F-4D97-AF65-F5344CB8AC3E}">
        <p14:creationId xmlns:p14="http://schemas.microsoft.com/office/powerpoint/2010/main" val="113868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58A187-A4B1-42EB-A4C7-8635BA507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F14E7F-3054-458C-ACF9-A8DA1757C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747C1C-97FC-4D70-A6C8-A01FBCF5A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5CDC370-AE44-4300-98BA-FE204E881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7B15501-CB9A-4642-80EE-2876EF03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AFF9525-325F-47B3-A63C-93C12253A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31BBB0-BB3B-284E-B4FE-E16E498BF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654462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83000"/>
              </a:lnSpc>
            </a:pPr>
            <a:r>
              <a:rPr lang="en-US" sz="6800" cap="all" spc="-100" dirty="0">
                <a:solidFill>
                  <a:schemeClr val="tx1"/>
                </a:solidFill>
              </a:rPr>
              <a:t>That’s it for now boys and girls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9284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ECABC-5F71-3447-8D81-897B0FD2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docker?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BDFC2-8AAD-9146-ACF7-2A423F82E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technology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dockerfile</a:t>
            </a:r>
            <a:r>
              <a:rPr lang="en-US" dirty="0"/>
              <a:t> to build docker images to run</a:t>
            </a:r>
            <a:br>
              <a:rPr lang="en-US" dirty="0"/>
            </a:br>
            <a:r>
              <a:rPr lang="en-US" dirty="0"/>
              <a:t>in a docker container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F550CD-0EAC-5D4D-A7D2-F9390AD91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287020"/>
            <a:ext cx="2133600" cy="1816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CA453-38BE-9E4D-AEBD-81EDCE65D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367" y="2014194"/>
            <a:ext cx="6134100" cy="303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598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E087-906F-FD46-813B-9C8477208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docker?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ECA3E0-A748-C648-B717-837605E5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564" y="2886101"/>
            <a:ext cx="3492500" cy="2311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944571-B2B4-A34D-A6F3-4FC15298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213" y="642594"/>
            <a:ext cx="3175000" cy="2019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B670D34-ED0E-3D43-96FE-7A45BF73F80A}"/>
              </a:ext>
            </a:extLst>
          </p:cNvPr>
          <p:cNvSpPr txBox="1"/>
          <p:nvPr/>
        </p:nvSpPr>
        <p:spPr>
          <a:xfrm>
            <a:off x="9657350" y="2701435"/>
            <a:ext cx="72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BBE9C4-8171-9C41-8623-2895C9DEC1BF}"/>
              </a:ext>
            </a:extLst>
          </p:cNvPr>
          <p:cNvSpPr txBox="1"/>
          <p:nvPr/>
        </p:nvSpPr>
        <p:spPr>
          <a:xfrm>
            <a:off x="2132853" y="5197501"/>
            <a:ext cx="1589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frustration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9DD0D1-24F1-644A-A14C-8EF3C7D17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540" y="1652244"/>
            <a:ext cx="2730660" cy="273066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3037E-D546-EA4A-ABBC-8AEBEFE7963B}"/>
              </a:ext>
            </a:extLst>
          </p:cNvPr>
          <p:cNvSpPr txBox="1"/>
          <p:nvPr/>
        </p:nvSpPr>
        <p:spPr>
          <a:xfrm>
            <a:off x="5527639" y="4474475"/>
            <a:ext cx="210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Easier to collaborate</a:t>
            </a:r>
          </a:p>
        </p:txBody>
      </p:sp>
    </p:spTree>
    <p:extLst>
      <p:ext uri="{BB962C8B-B14F-4D97-AF65-F5344CB8AC3E}">
        <p14:creationId xmlns:p14="http://schemas.microsoft.com/office/powerpoint/2010/main" val="4183956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4C7BD-A4B2-0945-8A51-CB34014DA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Must know commands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64F71A-9CB3-4457-8189-CECC32A8D7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1066452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033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EF2F4-D5B5-4841-BE7A-7C4E04263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for when running container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2595F-D10E-9346-A6BA-4794C1A38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-p – specifies port</a:t>
            </a:r>
          </a:p>
          <a:p>
            <a:endParaRPr lang="en-US" dirty="0"/>
          </a:p>
          <a:p>
            <a:r>
              <a:rPr lang="en-US" dirty="0"/>
              <a:t>-d – runs container in background</a:t>
            </a:r>
          </a:p>
          <a:p>
            <a:endParaRPr lang="en-US" dirty="0"/>
          </a:p>
          <a:p>
            <a:r>
              <a:rPr lang="en-US" dirty="0"/>
              <a:t>--name – specifies name for container</a:t>
            </a:r>
          </a:p>
          <a:p>
            <a:endParaRPr lang="en-US" dirty="0"/>
          </a:p>
          <a:p>
            <a:r>
              <a:rPr lang="en-US" dirty="0"/>
              <a:t>-v – mounts volume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504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7E92-57CC-9C47-A917-20FB04C4D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hello-world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21FEE-828E-9C40-8066-CF82D71B2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docker pull hello-world </a:t>
            </a:r>
            <a:r>
              <a:rPr lang="en-US" dirty="0"/>
              <a:t>– pulls latest “hello-world” image from docker hub</a:t>
            </a:r>
          </a:p>
          <a:p>
            <a:r>
              <a:rPr lang="en-US" dirty="0">
                <a:solidFill>
                  <a:srgbClr val="0070C0"/>
                </a:solidFill>
              </a:rPr>
              <a:t>docker images </a:t>
            </a:r>
            <a:r>
              <a:rPr lang="en-US" dirty="0"/>
              <a:t>– lists available images on local repository</a:t>
            </a:r>
          </a:p>
          <a:p>
            <a:r>
              <a:rPr lang="en-US" dirty="0">
                <a:solidFill>
                  <a:srgbClr val="0070C0"/>
                </a:solidFill>
              </a:rPr>
              <a:t>docker inspect hello-world </a:t>
            </a:r>
            <a:r>
              <a:rPr lang="en-US" dirty="0"/>
              <a:t>– shows a list of data for the image</a:t>
            </a:r>
          </a:p>
          <a:p>
            <a:r>
              <a:rPr lang="en-US" dirty="0">
                <a:solidFill>
                  <a:srgbClr val="0070C0"/>
                </a:solidFill>
              </a:rPr>
              <a:t>docker run hello-world </a:t>
            </a:r>
            <a:r>
              <a:rPr lang="en-US" dirty="0"/>
              <a:t>– runs hello-world image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docker </a:t>
            </a:r>
            <a:r>
              <a:rPr lang="en-US" dirty="0" err="1">
                <a:solidFill>
                  <a:srgbClr val="0070C0"/>
                </a:solidFill>
              </a:rPr>
              <a:t>ps</a:t>
            </a:r>
            <a:r>
              <a:rPr lang="en-US" dirty="0">
                <a:solidFill>
                  <a:srgbClr val="0070C0"/>
                </a:solidFill>
              </a:rPr>
              <a:t>, docker </a:t>
            </a:r>
            <a:r>
              <a:rPr lang="en-US" dirty="0" err="1">
                <a:solidFill>
                  <a:srgbClr val="0070C0"/>
                </a:solidFill>
              </a:rPr>
              <a:t>ps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–a – shows containers, “-a” option shows also stopped containers</a:t>
            </a:r>
          </a:p>
          <a:p>
            <a:r>
              <a:rPr lang="en-US" dirty="0">
                <a:solidFill>
                  <a:srgbClr val="0070C0"/>
                </a:solidFill>
              </a:rPr>
              <a:t>docker logs &lt;container-id&gt; </a:t>
            </a:r>
            <a:r>
              <a:rPr lang="en-US" dirty="0"/>
              <a:t>- shows container logs</a:t>
            </a:r>
          </a:p>
          <a:p>
            <a:r>
              <a:rPr lang="en-US" dirty="0">
                <a:solidFill>
                  <a:srgbClr val="0070C0"/>
                </a:solidFill>
              </a:rPr>
              <a:t>docker rm &lt;container-id&gt; </a:t>
            </a:r>
            <a:r>
              <a:rPr lang="en-US" dirty="0"/>
              <a:t>- removes container</a:t>
            </a:r>
          </a:p>
          <a:p>
            <a:r>
              <a:rPr lang="en-US" dirty="0">
                <a:solidFill>
                  <a:srgbClr val="0070C0"/>
                </a:solidFill>
              </a:rPr>
              <a:t>docker </a:t>
            </a:r>
            <a:r>
              <a:rPr lang="en-US" dirty="0" err="1">
                <a:solidFill>
                  <a:srgbClr val="0070C0"/>
                </a:solidFill>
              </a:rPr>
              <a:t>rmi</a:t>
            </a:r>
            <a:r>
              <a:rPr lang="en-US" dirty="0">
                <a:solidFill>
                  <a:srgbClr val="0070C0"/>
                </a:solidFill>
              </a:rPr>
              <a:t> &lt;image&gt; </a:t>
            </a:r>
            <a:r>
              <a:rPr lang="en-US" dirty="0"/>
              <a:t>- removes images from local repository</a:t>
            </a:r>
          </a:p>
        </p:txBody>
      </p:sp>
    </p:spTree>
    <p:extLst>
      <p:ext uri="{BB962C8B-B14F-4D97-AF65-F5344CB8AC3E}">
        <p14:creationId xmlns:p14="http://schemas.microsoft.com/office/powerpoint/2010/main" val="579450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615E-885B-164C-8078-27029CD4B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</a:t>
            </a:r>
            <a:r>
              <a:rPr lang="en-US" dirty="0" err="1"/>
              <a:t>nginx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601AF-E5DF-7042-8FB5-A4A5248D5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docker pull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docker inspect </a:t>
            </a:r>
            <a:r>
              <a:rPr lang="en-US" dirty="0" err="1"/>
              <a:t>nginx</a:t>
            </a:r>
            <a:r>
              <a:rPr lang="en-US" dirty="0"/>
              <a:t> (</a:t>
            </a:r>
            <a:r>
              <a:rPr lang="en-US" dirty="0" err="1"/>
              <a:t>finn</a:t>
            </a:r>
            <a:r>
              <a:rPr lang="en-US" dirty="0"/>
              <a:t> </a:t>
            </a:r>
            <a:r>
              <a:rPr lang="en-US" dirty="0" err="1"/>
              <a:t>ExposedPorts</a:t>
            </a:r>
            <a:r>
              <a:rPr lang="en-US" dirty="0"/>
              <a:t> under config)</a:t>
            </a:r>
          </a:p>
          <a:p>
            <a:r>
              <a:rPr lang="en-US" dirty="0"/>
              <a:t>docker run --name </a:t>
            </a:r>
            <a:r>
              <a:rPr lang="en-US" dirty="0" err="1"/>
              <a:t>nginx</a:t>
            </a:r>
            <a:r>
              <a:rPr lang="en-US" dirty="0"/>
              <a:t>-test -d -p 8080:80 </a:t>
            </a:r>
            <a:r>
              <a:rPr lang="en-US" dirty="0" err="1"/>
              <a:t>nginx</a:t>
            </a:r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endParaRPr lang="en-US" dirty="0"/>
          </a:p>
          <a:p>
            <a:r>
              <a:rPr lang="en-US" dirty="0"/>
              <a:t>curl localhost:8080</a:t>
            </a:r>
          </a:p>
          <a:p>
            <a:r>
              <a:rPr lang="en-US" dirty="0"/>
              <a:t>vim </a:t>
            </a:r>
            <a:r>
              <a:rPr lang="en-US" dirty="0" err="1"/>
              <a:t>index.html</a:t>
            </a:r>
            <a:r>
              <a:rPr lang="en-US" dirty="0"/>
              <a:t> || echo “Hello from IBM” &gt;&gt; 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docker exec -it </a:t>
            </a:r>
            <a:r>
              <a:rPr lang="en-US" dirty="0" err="1"/>
              <a:t>nginx</a:t>
            </a:r>
            <a:r>
              <a:rPr lang="en-US" dirty="0"/>
              <a:t>-test bash</a:t>
            </a:r>
          </a:p>
          <a:p>
            <a:r>
              <a:rPr lang="en-US" dirty="0"/>
              <a:t>cat 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docker cp </a:t>
            </a:r>
            <a:r>
              <a:rPr lang="en-US" dirty="0" err="1"/>
              <a:t>index.html</a:t>
            </a:r>
            <a:r>
              <a:rPr lang="en-US" dirty="0"/>
              <a:t> </a:t>
            </a:r>
            <a:r>
              <a:rPr lang="en-US" dirty="0" err="1"/>
              <a:t>nginx</a:t>
            </a:r>
            <a:r>
              <a:rPr lang="en-US" dirty="0"/>
              <a:t>-test:/</a:t>
            </a:r>
            <a:r>
              <a:rPr lang="en-US" dirty="0" err="1"/>
              <a:t>usr</a:t>
            </a:r>
            <a:r>
              <a:rPr lang="en-US" dirty="0"/>
              <a:t>/share/</a:t>
            </a:r>
            <a:r>
              <a:rPr lang="en-US" dirty="0" err="1"/>
              <a:t>nginx</a:t>
            </a:r>
            <a:r>
              <a:rPr lang="en-US" dirty="0"/>
              <a:t>/html/</a:t>
            </a:r>
            <a:r>
              <a:rPr lang="en-US" dirty="0" err="1"/>
              <a:t>index.html</a:t>
            </a:r>
            <a:endParaRPr lang="en-US" dirty="0"/>
          </a:p>
          <a:p>
            <a:r>
              <a:rPr lang="en-US" dirty="0"/>
              <a:t>docker rm -f </a:t>
            </a:r>
            <a:r>
              <a:rPr lang="en-US" dirty="0" err="1"/>
              <a:t>nginx</a:t>
            </a:r>
            <a:r>
              <a:rPr lang="en-US" dirty="0"/>
              <a:t>-test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33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F49C5-C902-4840-B62C-E750686F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341D-E407-E247-A009-453D26C9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is a description of that consist of different steps needed to create a docker image.</a:t>
            </a:r>
          </a:p>
          <a:p>
            <a:endParaRPr lang="en-US" dirty="0"/>
          </a:p>
          <a:p>
            <a:r>
              <a:rPr lang="en-US" dirty="0"/>
              <a:t>git clone </a:t>
            </a:r>
            <a:r>
              <a:rPr lang="en-US" dirty="0">
                <a:hlinkClick r:id="rId2"/>
              </a:rPr>
              <a:t>https://github.com/mast0910/api-bootcamp.git</a:t>
            </a:r>
            <a:endParaRPr lang="en-US" dirty="0"/>
          </a:p>
          <a:p>
            <a:endParaRPr lang="en-US" dirty="0"/>
          </a:p>
          <a:p>
            <a:r>
              <a:rPr lang="en-US" dirty="0"/>
              <a:t>vim </a:t>
            </a:r>
            <a:r>
              <a:rPr lang="en-US" dirty="0" err="1"/>
              <a:t>Dockerfile</a:t>
            </a:r>
            <a:r>
              <a:rPr lang="en-US" dirty="0"/>
              <a:t>                                                 add this </a:t>
            </a:r>
            <a:r>
              <a:rPr lang="en-US" dirty="0">
                <a:sym typeface="Wingdings" pitchFamily="2" charset="2"/>
              </a:rPr>
              <a:t></a:t>
            </a: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Docker build -t </a:t>
            </a:r>
            <a:r>
              <a:rPr lang="en-US" dirty="0" err="1">
                <a:sym typeface="Wingdings" pitchFamily="2" charset="2"/>
              </a:rPr>
              <a:t>api</a:t>
            </a:r>
            <a:r>
              <a:rPr lang="en-US" dirty="0">
                <a:sym typeface="Wingdings" pitchFamily="2" charset="2"/>
              </a:rPr>
              <a:t>-bootcamp 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B5BDDB-55E7-AB48-923A-D1EAAB85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67" y="2531535"/>
            <a:ext cx="3425033" cy="384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73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AD6B69-E0A0-476D-9EE1-6B69F04C5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BE10A1-AD5F-4AB3-8A94-41D62B494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6C3DD8-90A0-CC42-8B74-D9271FFED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Multiple containers</a:t>
            </a:r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4BFFE-6A90-4311-ACD5-B34177D46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157DA4-AD1A-4050-B52B-84DC21F6C6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9641941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5170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342441"/>
      </a:dk2>
      <a:lt2>
        <a:srgbClr val="E2E3E8"/>
      </a:lt2>
      <a:accent1>
        <a:srgbClr val="B79F48"/>
      </a:accent1>
      <a:accent2>
        <a:srgbClr val="B1663B"/>
      </a:accent2>
      <a:accent3>
        <a:srgbClr val="C34D53"/>
      </a:accent3>
      <a:accent4>
        <a:srgbClr val="B13B73"/>
      </a:accent4>
      <a:accent5>
        <a:srgbClr val="C34DB6"/>
      </a:accent5>
      <a:accent6>
        <a:srgbClr val="8D3BB1"/>
      </a:accent6>
      <a:hlink>
        <a:srgbClr val="566FC6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512</Words>
  <Application>Microsoft Macintosh PowerPoint</Application>
  <PresentationFormat>Widescreen</PresentationFormat>
  <Paragraphs>76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Garamond</vt:lpstr>
      <vt:lpstr>SavonVTI</vt:lpstr>
      <vt:lpstr>Docker intro</vt:lpstr>
      <vt:lpstr>What is docker?</vt:lpstr>
      <vt:lpstr>Why use docker?</vt:lpstr>
      <vt:lpstr>Must know commands</vt:lpstr>
      <vt:lpstr>Options for when running container</vt:lpstr>
      <vt:lpstr>Docker hello-world</vt:lpstr>
      <vt:lpstr>Docker nginx</vt:lpstr>
      <vt:lpstr>Dockerfile</vt:lpstr>
      <vt:lpstr>Multiple containers</vt:lpstr>
      <vt:lpstr>Docker-compose</vt:lpstr>
      <vt:lpstr>That’s it for now boys and girls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 intro</dc:title>
  <dc:creator>Mark Stromme</dc:creator>
  <cp:lastModifiedBy>Mark Stromme</cp:lastModifiedBy>
  <cp:revision>4</cp:revision>
  <dcterms:created xsi:type="dcterms:W3CDTF">2019-10-02T14:12:03Z</dcterms:created>
  <dcterms:modified xsi:type="dcterms:W3CDTF">2019-10-03T06:57:43Z</dcterms:modified>
</cp:coreProperties>
</file>